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0" r:id="rId5"/>
    <p:sldId id="261" r:id="rId6"/>
    <p:sldId id="262" r:id="rId7"/>
    <p:sldId id="263" r:id="rId8"/>
    <p:sldId id="258" r:id="rId9"/>
    <p:sldId id="264" r:id="rId10"/>
    <p:sldId id="274" r:id="rId11"/>
    <p:sldId id="289" r:id="rId12"/>
    <p:sldId id="290" r:id="rId13"/>
    <p:sldId id="272" r:id="rId14"/>
    <p:sldId id="273" r:id="rId15"/>
    <p:sldId id="276" r:id="rId16"/>
    <p:sldId id="277" r:id="rId17"/>
    <p:sldId id="278" r:id="rId18"/>
    <p:sldId id="279" r:id="rId19"/>
    <p:sldId id="280" r:id="rId20"/>
    <p:sldId id="283" r:id="rId21"/>
    <p:sldId id="282" r:id="rId22"/>
    <p:sldId id="284" r:id="rId23"/>
    <p:sldId id="285" r:id="rId24"/>
    <p:sldId id="286" r:id="rId25"/>
    <p:sldId id="287" r:id="rId26"/>
    <p:sldId id="266" r:id="rId27"/>
    <p:sldId id="288" r:id="rId28"/>
    <p:sldId id="291" r:id="rId29"/>
    <p:sldId id="267" r:id="rId30"/>
    <p:sldId id="269" r:id="rId31"/>
    <p:sldId id="293" r:id="rId3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8" d="100"/>
          <a:sy n="88" d="100"/>
        </p:scale>
        <p:origin x="-138" y="-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E5B09C-E0C4-4D35-B0C6-8B77348CC18D}" type="doc">
      <dgm:prSet loTypeId="urn:microsoft.com/office/officeart/2009/layout/CirclePictureHierarchy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2EA047B4-5807-4E73-B0EF-4C933DF9A2F9}">
      <dgm:prSet phldrT="[Текст]" custT="1"/>
      <dgm:spPr/>
      <dgm:t>
        <a:bodyPr/>
        <a:lstStyle/>
        <a:p>
          <a:r>
            <a:rPr 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Главная вершина 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корень дерева, единственная вершина первого уровня.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14E7E4-6C89-4162-AEBE-BC9DA41BA6F8}" type="parTrans" cxnId="{BA18EB58-8E20-43DA-88B6-2961DFF680C3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AFFBD8-7BAE-443A-B049-A5B9E65B9956}" type="sibTrans" cxnId="{BA18EB58-8E20-43DA-88B6-2961DFF680C3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361E28-953F-4EE4-918D-5E820813FC62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Вершины второго уровня (может быть сколько угодно, связаны с корнем, но не связаны между собой).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3CFA2C-7F81-438B-8BFB-83C30FB6B27D}" type="parTrans" cxnId="{89A92952-DF86-4FEC-9778-F3A06A084DD8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10E3F6-000A-4BCD-9F2D-01351D985B70}" type="sibTrans" cxnId="{89A92952-DF86-4FEC-9778-F3A06A084DD8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4B3AAF-F87D-4590-B704-E1A6728E1B11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Вершина третьего уровня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DA396D-81E4-4593-A8C5-92D893F4E622}" type="parTrans" cxnId="{B9EFDAB2-DA71-45D9-884E-556402242FD8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8F0FCE-52D1-4008-A251-1385306AE557}" type="sibTrans" cxnId="{B9EFDAB2-DA71-45D9-884E-556402242FD8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26C659-6EE8-4F7F-88B4-60E77B9C465B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Вершины третьего уровня (связаны с одной вершиной второго уровня, не связаны между собой)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A946CA-D71C-4F6F-8C17-3D899FCCA5CA}" type="parTrans" cxnId="{4C13F9CF-D236-4C0C-AE49-51BF1B931EF1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0355BF-841C-4E24-B870-CA327B22083C}" type="sibTrans" cxnId="{4C13F9CF-D236-4C0C-AE49-51BF1B931EF1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DCCD6C-A0B3-4152-B145-E5A6AE56707F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Вершина третьего уровня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97E46D-876E-458B-A3BB-7938CB30CDA4}" type="parTrans" cxnId="{21BF038F-CD0B-411B-9D20-F619E7AC3C8C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44A372-9519-4CA9-8909-8FBF0048D876}" type="sibTrans" cxnId="{21BF038F-CD0B-411B-9D20-F619E7AC3C8C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86DC35-6F2C-4BF6-8A7C-1870EA716D6F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Вершина второго уровня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7E21B8-4A59-47BD-BE0B-352D60B24A7B}" type="sibTrans" cxnId="{1AC20094-9B68-4D86-BF19-BF0619BA7E47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4C7CD6-2B1B-4107-A402-AF10489562A8}" type="parTrans" cxnId="{1AC20094-9B68-4D86-BF19-BF0619BA7E47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FECAD1F-4252-4AE0-8A05-F604B394BCB0}" type="pres">
      <dgm:prSet presAssocID="{AAE5B09C-E0C4-4D35-B0C6-8B77348CC18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AEDA528-B82A-4765-94E6-62931D48D95C}" type="pres">
      <dgm:prSet presAssocID="{2EA047B4-5807-4E73-B0EF-4C933DF9A2F9}" presName="hierRoot1" presStyleCnt="0"/>
      <dgm:spPr/>
    </dgm:pt>
    <dgm:pt modelId="{B0849EEF-B8D7-4AC1-96F6-5DB6D5F88F97}" type="pres">
      <dgm:prSet presAssocID="{2EA047B4-5807-4E73-B0EF-4C933DF9A2F9}" presName="composite" presStyleCnt="0"/>
      <dgm:spPr/>
    </dgm:pt>
    <dgm:pt modelId="{1CE63E8A-058B-4816-B013-9F65D9A851E9}" type="pres">
      <dgm:prSet presAssocID="{2EA047B4-5807-4E73-B0EF-4C933DF9A2F9}" presName="image" presStyleLbl="node0" presStyleIdx="0" presStyleCnt="1"/>
      <dgm:spPr/>
      <dgm:t>
        <a:bodyPr/>
        <a:lstStyle/>
        <a:p>
          <a:endParaRPr lang="ru-RU"/>
        </a:p>
      </dgm:t>
    </dgm:pt>
    <dgm:pt modelId="{F07FE7FF-6B6E-4A1D-ABF4-088367F28EFB}" type="pres">
      <dgm:prSet presAssocID="{2EA047B4-5807-4E73-B0EF-4C933DF9A2F9}" presName="text" presStyleLbl="revTx" presStyleIdx="0" presStyleCnt="6" custScaleX="254518" custScaleY="73655" custLinFactNeighborX="85922" custLinFactNeighborY="-463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7C047B0-E166-4066-9E56-7AD3E06E45A9}" type="pres">
      <dgm:prSet presAssocID="{2EA047B4-5807-4E73-B0EF-4C933DF9A2F9}" presName="hierChild2" presStyleCnt="0"/>
      <dgm:spPr/>
    </dgm:pt>
    <dgm:pt modelId="{0D8490F7-8AA2-42FB-A243-645B3CDA40BE}" type="pres">
      <dgm:prSet presAssocID="{0F3CFA2C-7F81-438B-8BFB-83C30FB6B27D}" presName="Name10" presStyleLbl="parChTrans1D2" presStyleIdx="0" presStyleCnt="2"/>
      <dgm:spPr/>
      <dgm:t>
        <a:bodyPr/>
        <a:lstStyle/>
        <a:p>
          <a:endParaRPr lang="ru-RU"/>
        </a:p>
      </dgm:t>
    </dgm:pt>
    <dgm:pt modelId="{9B53C2E9-8F30-4A86-B8D8-F25EEB978399}" type="pres">
      <dgm:prSet presAssocID="{51361E28-953F-4EE4-918D-5E820813FC62}" presName="hierRoot2" presStyleCnt="0"/>
      <dgm:spPr/>
    </dgm:pt>
    <dgm:pt modelId="{2B6EC9CE-00FF-44DE-BE44-45053E05FD3F}" type="pres">
      <dgm:prSet presAssocID="{51361E28-953F-4EE4-918D-5E820813FC62}" presName="composite2" presStyleCnt="0"/>
      <dgm:spPr/>
    </dgm:pt>
    <dgm:pt modelId="{E189F881-0AA3-4B85-9130-EB56BAF9D47F}" type="pres">
      <dgm:prSet presAssocID="{51361E28-953F-4EE4-918D-5E820813FC62}" presName="image2" presStyleLbl="node2" presStyleIdx="0" presStyleCnt="2" custLinFactNeighborX="-15671" custLinFactNeighborY="-8183"/>
      <dgm:spPr/>
    </dgm:pt>
    <dgm:pt modelId="{3B7B6E58-75D0-4316-B475-C7CDB2991304}" type="pres">
      <dgm:prSet presAssocID="{51361E28-953F-4EE4-918D-5E820813FC62}" presName="text2" presStyleLbl="revTx" presStyleIdx="1" presStyleCnt="6" custScaleX="213301" custLinFactNeighborX="74493" custLinFactNeighborY="-88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8AF611A-ECFF-49ED-9C37-DAAB96893354}" type="pres">
      <dgm:prSet presAssocID="{51361E28-953F-4EE4-918D-5E820813FC62}" presName="hierChild3" presStyleCnt="0"/>
      <dgm:spPr/>
    </dgm:pt>
    <dgm:pt modelId="{8B933280-C68C-4FB8-BE25-D46F6816DA92}" type="pres">
      <dgm:prSet presAssocID="{1DDA396D-81E4-4593-A8C5-92D893F4E622}" presName="Name17" presStyleLbl="parChTrans1D3" presStyleIdx="0" presStyleCnt="3"/>
      <dgm:spPr/>
      <dgm:t>
        <a:bodyPr/>
        <a:lstStyle/>
        <a:p>
          <a:endParaRPr lang="ru-RU"/>
        </a:p>
      </dgm:t>
    </dgm:pt>
    <dgm:pt modelId="{F41BAF6B-DA25-48FE-8062-BE6BC0B4488E}" type="pres">
      <dgm:prSet presAssocID="{9B4B3AAF-F87D-4590-B704-E1A6728E1B11}" presName="hierRoot3" presStyleCnt="0"/>
      <dgm:spPr/>
    </dgm:pt>
    <dgm:pt modelId="{29FA31BC-565D-458F-B6B1-E91058FB69A7}" type="pres">
      <dgm:prSet presAssocID="{9B4B3AAF-F87D-4590-B704-E1A6728E1B11}" presName="composite3" presStyleCnt="0"/>
      <dgm:spPr/>
    </dgm:pt>
    <dgm:pt modelId="{D63BF438-BF45-42A7-B86A-D8A3B5956579}" type="pres">
      <dgm:prSet presAssocID="{9B4B3AAF-F87D-4590-B704-E1A6728E1B11}" presName="image3" presStyleLbl="node3" presStyleIdx="0" presStyleCnt="3"/>
      <dgm:spPr/>
    </dgm:pt>
    <dgm:pt modelId="{5110C899-D8A4-45B8-872D-40D1ED33F35D}" type="pres">
      <dgm:prSet presAssocID="{9B4B3AAF-F87D-4590-B704-E1A6728E1B11}" presName="text3" presStyleLbl="revTx" presStyleIdx="2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E841E27-B6F7-4137-8606-0826B777D3E9}" type="pres">
      <dgm:prSet presAssocID="{9B4B3AAF-F87D-4590-B704-E1A6728E1B11}" presName="hierChild4" presStyleCnt="0"/>
      <dgm:spPr/>
    </dgm:pt>
    <dgm:pt modelId="{BE9046D5-4208-43D8-9DE8-68EC599297FB}" type="pres">
      <dgm:prSet presAssocID="{2BA946CA-D71C-4F6F-8C17-3D899FCCA5CA}" presName="Name17" presStyleLbl="parChTrans1D3" presStyleIdx="1" presStyleCnt="3"/>
      <dgm:spPr/>
      <dgm:t>
        <a:bodyPr/>
        <a:lstStyle/>
        <a:p>
          <a:endParaRPr lang="ru-RU"/>
        </a:p>
      </dgm:t>
    </dgm:pt>
    <dgm:pt modelId="{18500CB9-47AD-47D6-9A28-C2331C6A3636}" type="pres">
      <dgm:prSet presAssocID="{F726C659-6EE8-4F7F-88B4-60E77B9C465B}" presName="hierRoot3" presStyleCnt="0"/>
      <dgm:spPr/>
    </dgm:pt>
    <dgm:pt modelId="{0FF5C255-5C58-495C-95CD-29C32D1C3196}" type="pres">
      <dgm:prSet presAssocID="{F726C659-6EE8-4F7F-88B4-60E77B9C465B}" presName="composite3" presStyleCnt="0"/>
      <dgm:spPr/>
    </dgm:pt>
    <dgm:pt modelId="{271B6B34-C001-4CFB-B778-2CEF030A6860}" type="pres">
      <dgm:prSet presAssocID="{F726C659-6EE8-4F7F-88B4-60E77B9C465B}" presName="image3" presStyleLbl="node3" presStyleIdx="1" presStyleCnt="3"/>
      <dgm:spPr/>
    </dgm:pt>
    <dgm:pt modelId="{BE69498C-A382-4101-8C2E-D6CA21E517C9}" type="pres">
      <dgm:prSet presAssocID="{F726C659-6EE8-4F7F-88B4-60E77B9C465B}" presName="text3" presStyleLbl="revTx" presStyleIdx="3" presStyleCnt="6" custScaleX="190886" custLinFactNeighborX="42828" custLinFactNeighborY="533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4259D5F-FF33-4918-A639-E963D7185D87}" type="pres">
      <dgm:prSet presAssocID="{F726C659-6EE8-4F7F-88B4-60E77B9C465B}" presName="hierChild4" presStyleCnt="0"/>
      <dgm:spPr/>
    </dgm:pt>
    <dgm:pt modelId="{B7525A63-A169-4559-B4D9-A4BA7AA2B840}" type="pres">
      <dgm:prSet presAssocID="{404C7CD6-2B1B-4107-A402-AF10489562A8}" presName="Name10" presStyleLbl="parChTrans1D2" presStyleIdx="1" presStyleCnt="2"/>
      <dgm:spPr/>
      <dgm:t>
        <a:bodyPr/>
        <a:lstStyle/>
        <a:p>
          <a:endParaRPr lang="ru-RU"/>
        </a:p>
      </dgm:t>
    </dgm:pt>
    <dgm:pt modelId="{27FF54A7-DF6B-4CC5-AB9C-6734A819F11B}" type="pres">
      <dgm:prSet presAssocID="{6B86DC35-6F2C-4BF6-8A7C-1870EA716D6F}" presName="hierRoot2" presStyleCnt="0"/>
      <dgm:spPr/>
    </dgm:pt>
    <dgm:pt modelId="{81BD4110-9649-4C64-B191-8C96F194F7B7}" type="pres">
      <dgm:prSet presAssocID="{6B86DC35-6F2C-4BF6-8A7C-1870EA716D6F}" presName="composite2" presStyleCnt="0"/>
      <dgm:spPr/>
    </dgm:pt>
    <dgm:pt modelId="{C965E83B-7830-4177-9F8C-B735B595FA96}" type="pres">
      <dgm:prSet presAssocID="{6B86DC35-6F2C-4BF6-8A7C-1870EA716D6F}" presName="image2" presStyleLbl="node2" presStyleIdx="1" presStyleCnt="2"/>
      <dgm:spPr/>
    </dgm:pt>
    <dgm:pt modelId="{4992C9A5-3704-4CAB-8354-906A2B223A3A}" type="pres">
      <dgm:prSet presAssocID="{6B86DC35-6F2C-4BF6-8A7C-1870EA716D6F}" presName="text2" presStyleLbl="revTx" presStyleIdx="4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C5B09F3-6334-4DD4-8FFF-D7E5C26C2675}" type="pres">
      <dgm:prSet presAssocID="{6B86DC35-6F2C-4BF6-8A7C-1870EA716D6F}" presName="hierChild3" presStyleCnt="0"/>
      <dgm:spPr/>
    </dgm:pt>
    <dgm:pt modelId="{23D22BFA-CAD0-480A-A280-38C8B78D1E3C}" type="pres">
      <dgm:prSet presAssocID="{FF97E46D-876E-458B-A3BB-7938CB30CDA4}" presName="Name17" presStyleLbl="parChTrans1D3" presStyleIdx="2" presStyleCnt="3"/>
      <dgm:spPr/>
      <dgm:t>
        <a:bodyPr/>
        <a:lstStyle/>
        <a:p>
          <a:endParaRPr lang="ru-RU"/>
        </a:p>
      </dgm:t>
    </dgm:pt>
    <dgm:pt modelId="{750F98BB-1B3D-464A-BABA-D536A7039E9D}" type="pres">
      <dgm:prSet presAssocID="{FBDCCD6C-A0B3-4152-B145-E5A6AE56707F}" presName="hierRoot3" presStyleCnt="0"/>
      <dgm:spPr/>
    </dgm:pt>
    <dgm:pt modelId="{9C9AF4C5-C140-42EA-91F8-B2D8DF0D8AB8}" type="pres">
      <dgm:prSet presAssocID="{FBDCCD6C-A0B3-4152-B145-E5A6AE56707F}" presName="composite3" presStyleCnt="0"/>
      <dgm:spPr/>
    </dgm:pt>
    <dgm:pt modelId="{02F0C677-EB10-40E8-B0A2-A74CEE4073A5}" type="pres">
      <dgm:prSet presAssocID="{FBDCCD6C-A0B3-4152-B145-E5A6AE56707F}" presName="image3" presStyleLbl="node3" presStyleIdx="2" presStyleCnt="3"/>
      <dgm:spPr/>
    </dgm:pt>
    <dgm:pt modelId="{3C95D79D-732D-4337-B291-6F6BD72FB048}" type="pres">
      <dgm:prSet presAssocID="{FBDCCD6C-A0B3-4152-B145-E5A6AE56707F}" presName="text3" presStyleLbl="revTx" presStyleIdx="5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50078E0-DAC9-4392-9428-2979950D522B}" type="pres">
      <dgm:prSet presAssocID="{FBDCCD6C-A0B3-4152-B145-E5A6AE56707F}" presName="hierChild4" presStyleCnt="0"/>
      <dgm:spPr/>
    </dgm:pt>
  </dgm:ptLst>
  <dgm:cxnLst>
    <dgm:cxn modelId="{AE8A3CBF-EB21-4037-9933-34CB1D26A691}" type="presOf" srcId="{6B86DC35-6F2C-4BF6-8A7C-1870EA716D6F}" destId="{4992C9A5-3704-4CAB-8354-906A2B223A3A}" srcOrd="0" destOrd="0" presId="urn:microsoft.com/office/officeart/2009/layout/CirclePictureHierarchy"/>
    <dgm:cxn modelId="{89A92952-DF86-4FEC-9778-F3A06A084DD8}" srcId="{2EA047B4-5807-4E73-B0EF-4C933DF9A2F9}" destId="{51361E28-953F-4EE4-918D-5E820813FC62}" srcOrd="0" destOrd="0" parTransId="{0F3CFA2C-7F81-438B-8BFB-83C30FB6B27D}" sibTransId="{C810E3F6-000A-4BCD-9F2D-01351D985B70}"/>
    <dgm:cxn modelId="{C2D1B787-ACBE-4AE6-92BD-BE0E1CD05EC7}" type="presOf" srcId="{F726C659-6EE8-4F7F-88B4-60E77B9C465B}" destId="{BE69498C-A382-4101-8C2E-D6CA21E517C9}" srcOrd="0" destOrd="0" presId="urn:microsoft.com/office/officeart/2009/layout/CirclePictureHierarchy"/>
    <dgm:cxn modelId="{ABC1CBE9-E9F9-4D90-A0AA-BC16525AA5DB}" type="presOf" srcId="{404C7CD6-2B1B-4107-A402-AF10489562A8}" destId="{B7525A63-A169-4559-B4D9-A4BA7AA2B840}" srcOrd="0" destOrd="0" presId="urn:microsoft.com/office/officeart/2009/layout/CirclePictureHierarchy"/>
    <dgm:cxn modelId="{8E26967C-BFE0-49BB-93D8-0A8AD0F5A2B8}" type="presOf" srcId="{FF97E46D-876E-458B-A3BB-7938CB30CDA4}" destId="{23D22BFA-CAD0-480A-A280-38C8B78D1E3C}" srcOrd="0" destOrd="0" presId="urn:microsoft.com/office/officeart/2009/layout/CirclePictureHierarchy"/>
    <dgm:cxn modelId="{6B596731-F139-4352-8C98-9944C3E030FA}" type="presOf" srcId="{AAE5B09C-E0C4-4D35-B0C6-8B77348CC18D}" destId="{1FECAD1F-4252-4AE0-8A05-F604B394BCB0}" srcOrd="0" destOrd="0" presId="urn:microsoft.com/office/officeart/2009/layout/CirclePictureHierarchy"/>
    <dgm:cxn modelId="{79DEA66A-40A8-42DD-AC0F-54D932E3167C}" type="presOf" srcId="{2BA946CA-D71C-4F6F-8C17-3D899FCCA5CA}" destId="{BE9046D5-4208-43D8-9DE8-68EC599297FB}" srcOrd="0" destOrd="0" presId="urn:microsoft.com/office/officeart/2009/layout/CirclePictureHierarchy"/>
    <dgm:cxn modelId="{57174F1B-E625-4F1D-8474-305045C077F9}" type="presOf" srcId="{51361E28-953F-4EE4-918D-5E820813FC62}" destId="{3B7B6E58-75D0-4316-B475-C7CDB2991304}" srcOrd="0" destOrd="0" presId="urn:microsoft.com/office/officeart/2009/layout/CirclePictureHierarchy"/>
    <dgm:cxn modelId="{F4A350C7-E327-4383-92DF-39194F8215EB}" type="presOf" srcId="{1DDA396D-81E4-4593-A8C5-92D893F4E622}" destId="{8B933280-C68C-4FB8-BE25-D46F6816DA92}" srcOrd="0" destOrd="0" presId="urn:microsoft.com/office/officeart/2009/layout/CirclePictureHierarchy"/>
    <dgm:cxn modelId="{BA18EB58-8E20-43DA-88B6-2961DFF680C3}" srcId="{AAE5B09C-E0C4-4D35-B0C6-8B77348CC18D}" destId="{2EA047B4-5807-4E73-B0EF-4C933DF9A2F9}" srcOrd="0" destOrd="0" parTransId="{7314E7E4-6C89-4162-AEBE-BC9DA41BA6F8}" sibTransId="{3DAFFBD8-7BAE-443A-B049-A5B9E65B9956}"/>
    <dgm:cxn modelId="{1AC20094-9B68-4D86-BF19-BF0619BA7E47}" srcId="{2EA047B4-5807-4E73-B0EF-4C933DF9A2F9}" destId="{6B86DC35-6F2C-4BF6-8A7C-1870EA716D6F}" srcOrd="1" destOrd="0" parTransId="{404C7CD6-2B1B-4107-A402-AF10489562A8}" sibTransId="{A67E21B8-4A59-47BD-BE0B-352D60B24A7B}"/>
    <dgm:cxn modelId="{4C13F9CF-D236-4C0C-AE49-51BF1B931EF1}" srcId="{51361E28-953F-4EE4-918D-5E820813FC62}" destId="{F726C659-6EE8-4F7F-88B4-60E77B9C465B}" srcOrd="1" destOrd="0" parTransId="{2BA946CA-D71C-4F6F-8C17-3D899FCCA5CA}" sibTransId="{180355BF-841C-4E24-B870-CA327B22083C}"/>
    <dgm:cxn modelId="{D22EAD1F-B1D0-4402-A57F-E23C4C754529}" type="presOf" srcId="{FBDCCD6C-A0B3-4152-B145-E5A6AE56707F}" destId="{3C95D79D-732D-4337-B291-6F6BD72FB048}" srcOrd="0" destOrd="0" presId="urn:microsoft.com/office/officeart/2009/layout/CirclePictureHierarchy"/>
    <dgm:cxn modelId="{B9EFDAB2-DA71-45D9-884E-556402242FD8}" srcId="{51361E28-953F-4EE4-918D-5E820813FC62}" destId="{9B4B3AAF-F87D-4590-B704-E1A6728E1B11}" srcOrd="0" destOrd="0" parTransId="{1DDA396D-81E4-4593-A8C5-92D893F4E622}" sibTransId="{888F0FCE-52D1-4008-A251-1385306AE557}"/>
    <dgm:cxn modelId="{21BF038F-CD0B-411B-9D20-F619E7AC3C8C}" srcId="{6B86DC35-6F2C-4BF6-8A7C-1870EA716D6F}" destId="{FBDCCD6C-A0B3-4152-B145-E5A6AE56707F}" srcOrd="0" destOrd="0" parTransId="{FF97E46D-876E-458B-A3BB-7938CB30CDA4}" sibTransId="{FF44A372-9519-4CA9-8909-8FBF0048D876}"/>
    <dgm:cxn modelId="{C14B7B72-4EE4-465B-8096-E7D49FF8BDF9}" type="presOf" srcId="{2EA047B4-5807-4E73-B0EF-4C933DF9A2F9}" destId="{F07FE7FF-6B6E-4A1D-ABF4-088367F28EFB}" srcOrd="0" destOrd="0" presId="urn:microsoft.com/office/officeart/2009/layout/CirclePictureHierarchy"/>
    <dgm:cxn modelId="{66914CF5-9F4A-4F3F-841D-EBDBDBC12304}" type="presOf" srcId="{9B4B3AAF-F87D-4590-B704-E1A6728E1B11}" destId="{5110C899-D8A4-45B8-872D-40D1ED33F35D}" srcOrd="0" destOrd="0" presId="urn:microsoft.com/office/officeart/2009/layout/CirclePictureHierarchy"/>
    <dgm:cxn modelId="{57495AEA-C969-49B4-98AF-F7CB0F6D2F33}" type="presOf" srcId="{0F3CFA2C-7F81-438B-8BFB-83C30FB6B27D}" destId="{0D8490F7-8AA2-42FB-A243-645B3CDA40BE}" srcOrd="0" destOrd="0" presId="urn:microsoft.com/office/officeart/2009/layout/CirclePictureHierarchy"/>
    <dgm:cxn modelId="{5BD12246-98FC-481B-AD0F-CCC9B9DC9BD6}" type="presParOf" srcId="{1FECAD1F-4252-4AE0-8A05-F604B394BCB0}" destId="{BAEDA528-B82A-4765-94E6-62931D48D95C}" srcOrd="0" destOrd="0" presId="urn:microsoft.com/office/officeart/2009/layout/CirclePictureHierarchy"/>
    <dgm:cxn modelId="{683463FC-E0F2-4356-A5C8-E33FDC49A975}" type="presParOf" srcId="{BAEDA528-B82A-4765-94E6-62931D48D95C}" destId="{B0849EEF-B8D7-4AC1-96F6-5DB6D5F88F97}" srcOrd="0" destOrd="0" presId="urn:microsoft.com/office/officeart/2009/layout/CirclePictureHierarchy"/>
    <dgm:cxn modelId="{3F498BD5-4A4F-4FAA-9923-C2C278EC30B0}" type="presParOf" srcId="{B0849EEF-B8D7-4AC1-96F6-5DB6D5F88F97}" destId="{1CE63E8A-058B-4816-B013-9F65D9A851E9}" srcOrd="0" destOrd="0" presId="urn:microsoft.com/office/officeart/2009/layout/CirclePictureHierarchy"/>
    <dgm:cxn modelId="{C3D06719-48C5-40E5-9A7C-41F6340D915E}" type="presParOf" srcId="{B0849EEF-B8D7-4AC1-96F6-5DB6D5F88F97}" destId="{F07FE7FF-6B6E-4A1D-ABF4-088367F28EFB}" srcOrd="1" destOrd="0" presId="urn:microsoft.com/office/officeart/2009/layout/CirclePictureHierarchy"/>
    <dgm:cxn modelId="{2FFF7157-FA75-4EB9-8DA0-AEB7D18CF2AF}" type="presParOf" srcId="{BAEDA528-B82A-4765-94E6-62931D48D95C}" destId="{D7C047B0-E166-4066-9E56-7AD3E06E45A9}" srcOrd="1" destOrd="0" presId="urn:microsoft.com/office/officeart/2009/layout/CirclePictureHierarchy"/>
    <dgm:cxn modelId="{D83147DD-83FC-4364-990E-3529844C2CE0}" type="presParOf" srcId="{D7C047B0-E166-4066-9E56-7AD3E06E45A9}" destId="{0D8490F7-8AA2-42FB-A243-645B3CDA40BE}" srcOrd="0" destOrd="0" presId="urn:microsoft.com/office/officeart/2009/layout/CirclePictureHierarchy"/>
    <dgm:cxn modelId="{EDD166A4-5BE3-4E53-828E-C83742C822A4}" type="presParOf" srcId="{D7C047B0-E166-4066-9E56-7AD3E06E45A9}" destId="{9B53C2E9-8F30-4A86-B8D8-F25EEB978399}" srcOrd="1" destOrd="0" presId="urn:microsoft.com/office/officeart/2009/layout/CirclePictureHierarchy"/>
    <dgm:cxn modelId="{4E3EA7EF-8267-4E1B-A89D-89A990679F62}" type="presParOf" srcId="{9B53C2E9-8F30-4A86-B8D8-F25EEB978399}" destId="{2B6EC9CE-00FF-44DE-BE44-45053E05FD3F}" srcOrd="0" destOrd="0" presId="urn:microsoft.com/office/officeart/2009/layout/CirclePictureHierarchy"/>
    <dgm:cxn modelId="{4A7BE48B-AE3B-472B-8DA6-E703EC617D68}" type="presParOf" srcId="{2B6EC9CE-00FF-44DE-BE44-45053E05FD3F}" destId="{E189F881-0AA3-4B85-9130-EB56BAF9D47F}" srcOrd="0" destOrd="0" presId="urn:microsoft.com/office/officeart/2009/layout/CirclePictureHierarchy"/>
    <dgm:cxn modelId="{39572780-176C-4888-8D7D-9972342A1C13}" type="presParOf" srcId="{2B6EC9CE-00FF-44DE-BE44-45053E05FD3F}" destId="{3B7B6E58-75D0-4316-B475-C7CDB2991304}" srcOrd="1" destOrd="0" presId="urn:microsoft.com/office/officeart/2009/layout/CirclePictureHierarchy"/>
    <dgm:cxn modelId="{46DF9629-2E24-43A4-B85A-140BE8213CCF}" type="presParOf" srcId="{9B53C2E9-8F30-4A86-B8D8-F25EEB978399}" destId="{28AF611A-ECFF-49ED-9C37-DAAB96893354}" srcOrd="1" destOrd="0" presId="urn:microsoft.com/office/officeart/2009/layout/CirclePictureHierarchy"/>
    <dgm:cxn modelId="{6DE6F344-E549-45F1-B24F-2CCBA93DC600}" type="presParOf" srcId="{28AF611A-ECFF-49ED-9C37-DAAB96893354}" destId="{8B933280-C68C-4FB8-BE25-D46F6816DA92}" srcOrd="0" destOrd="0" presId="urn:microsoft.com/office/officeart/2009/layout/CirclePictureHierarchy"/>
    <dgm:cxn modelId="{BFC869BA-64B5-44C8-ABE1-BC7B9AFCE719}" type="presParOf" srcId="{28AF611A-ECFF-49ED-9C37-DAAB96893354}" destId="{F41BAF6B-DA25-48FE-8062-BE6BC0B4488E}" srcOrd="1" destOrd="0" presId="urn:microsoft.com/office/officeart/2009/layout/CirclePictureHierarchy"/>
    <dgm:cxn modelId="{F6FFE2D7-5434-4006-ADFA-5A1BE2DFA351}" type="presParOf" srcId="{F41BAF6B-DA25-48FE-8062-BE6BC0B4488E}" destId="{29FA31BC-565D-458F-B6B1-E91058FB69A7}" srcOrd="0" destOrd="0" presId="urn:microsoft.com/office/officeart/2009/layout/CirclePictureHierarchy"/>
    <dgm:cxn modelId="{0299CB5E-5129-4793-813A-BFCDD7EC87CA}" type="presParOf" srcId="{29FA31BC-565D-458F-B6B1-E91058FB69A7}" destId="{D63BF438-BF45-42A7-B86A-D8A3B5956579}" srcOrd="0" destOrd="0" presId="urn:microsoft.com/office/officeart/2009/layout/CirclePictureHierarchy"/>
    <dgm:cxn modelId="{22D512A1-2892-4D22-852F-EFB391901DA7}" type="presParOf" srcId="{29FA31BC-565D-458F-B6B1-E91058FB69A7}" destId="{5110C899-D8A4-45B8-872D-40D1ED33F35D}" srcOrd="1" destOrd="0" presId="urn:microsoft.com/office/officeart/2009/layout/CirclePictureHierarchy"/>
    <dgm:cxn modelId="{F53A868A-90B6-4E71-8BF2-8BD9FD277D78}" type="presParOf" srcId="{F41BAF6B-DA25-48FE-8062-BE6BC0B4488E}" destId="{9E841E27-B6F7-4137-8606-0826B777D3E9}" srcOrd="1" destOrd="0" presId="urn:microsoft.com/office/officeart/2009/layout/CirclePictureHierarchy"/>
    <dgm:cxn modelId="{70BF2EC2-EEF2-44CA-A232-6B3D56C294D3}" type="presParOf" srcId="{28AF611A-ECFF-49ED-9C37-DAAB96893354}" destId="{BE9046D5-4208-43D8-9DE8-68EC599297FB}" srcOrd="2" destOrd="0" presId="urn:microsoft.com/office/officeart/2009/layout/CirclePictureHierarchy"/>
    <dgm:cxn modelId="{8A1EB813-CEDC-42FE-B684-B79C2379D8A0}" type="presParOf" srcId="{28AF611A-ECFF-49ED-9C37-DAAB96893354}" destId="{18500CB9-47AD-47D6-9A28-C2331C6A3636}" srcOrd="3" destOrd="0" presId="urn:microsoft.com/office/officeart/2009/layout/CirclePictureHierarchy"/>
    <dgm:cxn modelId="{8653A5BE-5C81-47E8-AD95-91E9565B7117}" type="presParOf" srcId="{18500CB9-47AD-47D6-9A28-C2331C6A3636}" destId="{0FF5C255-5C58-495C-95CD-29C32D1C3196}" srcOrd="0" destOrd="0" presId="urn:microsoft.com/office/officeart/2009/layout/CirclePictureHierarchy"/>
    <dgm:cxn modelId="{538C80BD-329A-4AE8-B4AC-D38797659A06}" type="presParOf" srcId="{0FF5C255-5C58-495C-95CD-29C32D1C3196}" destId="{271B6B34-C001-4CFB-B778-2CEF030A6860}" srcOrd="0" destOrd="0" presId="urn:microsoft.com/office/officeart/2009/layout/CirclePictureHierarchy"/>
    <dgm:cxn modelId="{4983E64A-ABF3-466A-8637-F886F7F86F8F}" type="presParOf" srcId="{0FF5C255-5C58-495C-95CD-29C32D1C3196}" destId="{BE69498C-A382-4101-8C2E-D6CA21E517C9}" srcOrd="1" destOrd="0" presId="urn:microsoft.com/office/officeart/2009/layout/CirclePictureHierarchy"/>
    <dgm:cxn modelId="{BE88861D-FAA9-49A9-8A03-797C1BB5EB30}" type="presParOf" srcId="{18500CB9-47AD-47D6-9A28-C2331C6A3636}" destId="{44259D5F-FF33-4918-A639-E963D7185D87}" srcOrd="1" destOrd="0" presId="urn:microsoft.com/office/officeart/2009/layout/CirclePictureHierarchy"/>
    <dgm:cxn modelId="{120534C6-7CF1-4B46-9DD9-A3EE44FD2053}" type="presParOf" srcId="{D7C047B0-E166-4066-9E56-7AD3E06E45A9}" destId="{B7525A63-A169-4559-B4D9-A4BA7AA2B840}" srcOrd="2" destOrd="0" presId="urn:microsoft.com/office/officeart/2009/layout/CirclePictureHierarchy"/>
    <dgm:cxn modelId="{85AD9ECB-F0C9-46FC-8F5D-9B6C78A7D9FB}" type="presParOf" srcId="{D7C047B0-E166-4066-9E56-7AD3E06E45A9}" destId="{27FF54A7-DF6B-4CC5-AB9C-6734A819F11B}" srcOrd="3" destOrd="0" presId="urn:microsoft.com/office/officeart/2009/layout/CirclePictureHierarchy"/>
    <dgm:cxn modelId="{BBE16868-4219-4411-8F0B-8FAA9842707F}" type="presParOf" srcId="{27FF54A7-DF6B-4CC5-AB9C-6734A819F11B}" destId="{81BD4110-9649-4C64-B191-8C96F194F7B7}" srcOrd="0" destOrd="0" presId="urn:microsoft.com/office/officeart/2009/layout/CirclePictureHierarchy"/>
    <dgm:cxn modelId="{DC619571-5C3A-4115-A0A2-531BCDD6C6A1}" type="presParOf" srcId="{81BD4110-9649-4C64-B191-8C96F194F7B7}" destId="{C965E83B-7830-4177-9F8C-B735B595FA96}" srcOrd="0" destOrd="0" presId="urn:microsoft.com/office/officeart/2009/layout/CirclePictureHierarchy"/>
    <dgm:cxn modelId="{5EA9F270-EAEE-4FDC-96CE-1C893827471D}" type="presParOf" srcId="{81BD4110-9649-4C64-B191-8C96F194F7B7}" destId="{4992C9A5-3704-4CAB-8354-906A2B223A3A}" srcOrd="1" destOrd="0" presId="urn:microsoft.com/office/officeart/2009/layout/CirclePictureHierarchy"/>
    <dgm:cxn modelId="{7754C7AF-8846-4828-A674-8F1A35484FFA}" type="presParOf" srcId="{27FF54A7-DF6B-4CC5-AB9C-6734A819F11B}" destId="{CC5B09F3-6334-4DD4-8FFF-D7E5C26C2675}" srcOrd="1" destOrd="0" presId="urn:microsoft.com/office/officeart/2009/layout/CirclePictureHierarchy"/>
    <dgm:cxn modelId="{72437ABC-9892-4B81-BCB4-E4BCB98ED420}" type="presParOf" srcId="{CC5B09F3-6334-4DD4-8FFF-D7E5C26C2675}" destId="{23D22BFA-CAD0-480A-A280-38C8B78D1E3C}" srcOrd="0" destOrd="0" presId="urn:microsoft.com/office/officeart/2009/layout/CirclePictureHierarchy"/>
    <dgm:cxn modelId="{7BE163E2-63E9-495A-A3B5-E32C2D731779}" type="presParOf" srcId="{CC5B09F3-6334-4DD4-8FFF-D7E5C26C2675}" destId="{750F98BB-1B3D-464A-BABA-D536A7039E9D}" srcOrd="1" destOrd="0" presId="urn:microsoft.com/office/officeart/2009/layout/CirclePictureHierarchy"/>
    <dgm:cxn modelId="{85732C72-8233-4924-9925-C98DDD8833A2}" type="presParOf" srcId="{750F98BB-1B3D-464A-BABA-D536A7039E9D}" destId="{9C9AF4C5-C140-42EA-91F8-B2D8DF0D8AB8}" srcOrd="0" destOrd="0" presId="urn:microsoft.com/office/officeart/2009/layout/CirclePictureHierarchy"/>
    <dgm:cxn modelId="{72F7CB91-459F-4599-A78F-D59390DDE91B}" type="presParOf" srcId="{9C9AF4C5-C140-42EA-91F8-B2D8DF0D8AB8}" destId="{02F0C677-EB10-40E8-B0A2-A74CEE4073A5}" srcOrd="0" destOrd="0" presId="urn:microsoft.com/office/officeart/2009/layout/CirclePictureHierarchy"/>
    <dgm:cxn modelId="{0211EC7F-9093-45A9-96A4-8EB8A14CB1DE}" type="presParOf" srcId="{9C9AF4C5-C140-42EA-91F8-B2D8DF0D8AB8}" destId="{3C95D79D-732D-4337-B291-6F6BD72FB048}" srcOrd="1" destOrd="0" presId="urn:microsoft.com/office/officeart/2009/layout/CirclePictureHierarchy"/>
    <dgm:cxn modelId="{B28BFCCE-558A-4B8F-92FD-A53487B8AC5E}" type="presParOf" srcId="{750F98BB-1B3D-464A-BABA-D536A7039E9D}" destId="{350078E0-DAC9-4392-9428-2979950D522B}" srcOrd="1" destOrd="0" presId="urn:microsoft.com/office/officeart/2009/layout/CirclePicture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D22BFA-CAD0-480A-A280-38C8B78D1E3C}">
      <dsp:nvSpPr>
        <dsp:cNvPr id="0" name=""/>
        <dsp:cNvSpPr/>
      </dsp:nvSpPr>
      <dsp:spPr>
        <a:xfrm>
          <a:off x="8231062" y="3100193"/>
          <a:ext cx="91440" cy="3898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9878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525A63-A169-4559-B4D9-A4BA7AA2B840}">
      <dsp:nvSpPr>
        <dsp:cNvPr id="0" name=""/>
        <dsp:cNvSpPr/>
      </dsp:nvSpPr>
      <dsp:spPr>
        <a:xfrm>
          <a:off x="4631291" y="1472604"/>
          <a:ext cx="3645490" cy="3898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6486"/>
              </a:lnTo>
              <a:lnTo>
                <a:pt x="3645490" y="196486"/>
              </a:lnTo>
              <a:lnTo>
                <a:pt x="3645490" y="389878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9046D5-4208-43D8-9DE8-68EC599297FB}">
      <dsp:nvSpPr>
        <dsp:cNvPr id="0" name=""/>
        <dsp:cNvSpPr/>
      </dsp:nvSpPr>
      <dsp:spPr>
        <a:xfrm>
          <a:off x="2029549" y="2998911"/>
          <a:ext cx="1999850" cy="4911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7768"/>
              </a:lnTo>
              <a:lnTo>
                <a:pt x="1999850" y="297768"/>
              </a:lnTo>
              <a:lnTo>
                <a:pt x="1999850" y="49116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933280-C68C-4FB8-BE25-D46F6816DA92}">
      <dsp:nvSpPr>
        <dsp:cNvPr id="0" name=""/>
        <dsp:cNvSpPr/>
      </dsp:nvSpPr>
      <dsp:spPr>
        <a:xfrm>
          <a:off x="625696" y="2998911"/>
          <a:ext cx="1403852" cy="491160"/>
        </a:xfrm>
        <a:custGeom>
          <a:avLst/>
          <a:gdLst/>
          <a:ahLst/>
          <a:cxnLst/>
          <a:rect l="0" t="0" r="0" b="0"/>
          <a:pathLst>
            <a:path>
              <a:moveTo>
                <a:pt x="1403852" y="0"/>
              </a:moveTo>
              <a:lnTo>
                <a:pt x="1403852" y="297768"/>
              </a:lnTo>
              <a:lnTo>
                <a:pt x="0" y="297768"/>
              </a:lnTo>
              <a:lnTo>
                <a:pt x="0" y="49116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8490F7-8AA2-42FB-A243-645B3CDA40BE}">
      <dsp:nvSpPr>
        <dsp:cNvPr id="0" name=""/>
        <dsp:cNvSpPr/>
      </dsp:nvSpPr>
      <dsp:spPr>
        <a:xfrm>
          <a:off x="2029549" y="1472604"/>
          <a:ext cx="2601742" cy="288596"/>
        </a:xfrm>
        <a:custGeom>
          <a:avLst/>
          <a:gdLst/>
          <a:ahLst/>
          <a:cxnLst/>
          <a:rect l="0" t="0" r="0" b="0"/>
          <a:pathLst>
            <a:path>
              <a:moveTo>
                <a:pt x="2601742" y="0"/>
              </a:moveTo>
              <a:lnTo>
                <a:pt x="2601742" y="95204"/>
              </a:lnTo>
              <a:lnTo>
                <a:pt x="0" y="95204"/>
              </a:lnTo>
              <a:lnTo>
                <a:pt x="0" y="288596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E63E8A-058B-4816-B013-9F65D9A851E9}">
      <dsp:nvSpPr>
        <dsp:cNvPr id="0" name=""/>
        <dsp:cNvSpPr/>
      </dsp:nvSpPr>
      <dsp:spPr>
        <a:xfrm>
          <a:off x="4012436" y="234894"/>
          <a:ext cx="1237710" cy="12377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7FE7FF-6B6E-4A1D-ABF4-088367F28EFB}">
      <dsp:nvSpPr>
        <dsp:cNvPr id="0" name=""/>
        <dsp:cNvSpPr/>
      </dsp:nvSpPr>
      <dsp:spPr>
        <a:xfrm>
          <a:off x="5410980" y="337419"/>
          <a:ext cx="4725293" cy="9116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Главная вершина 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корень дерева, единственная вершина первого уровня.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10980" y="337419"/>
        <a:ext cx="4725293" cy="911635"/>
      </dsp:txXfrm>
    </dsp:sp>
    <dsp:sp modelId="{E189F881-0AA3-4B85-9130-EB56BAF9D47F}">
      <dsp:nvSpPr>
        <dsp:cNvPr id="0" name=""/>
        <dsp:cNvSpPr/>
      </dsp:nvSpPr>
      <dsp:spPr>
        <a:xfrm>
          <a:off x="1410693" y="1761201"/>
          <a:ext cx="1237710" cy="123771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7B6E58-75D0-4316-B475-C7CDB2991304}">
      <dsp:nvSpPr>
        <dsp:cNvPr id="0" name=""/>
        <dsp:cNvSpPr/>
      </dsp:nvSpPr>
      <dsp:spPr>
        <a:xfrm>
          <a:off x="3173623" y="1848460"/>
          <a:ext cx="3960072" cy="12377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Вершины второго уровня (может быть сколько угодно, связаны с корнем, но не связаны между собой).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73623" y="1848460"/>
        <a:ext cx="3960072" cy="1237710"/>
      </dsp:txXfrm>
    </dsp:sp>
    <dsp:sp modelId="{D63BF438-BF45-42A7-B86A-D8A3B5956579}">
      <dsp:nvSpPr>
        <dsp:cNvPr id="0" name=""/>
        <dsp:cNvSpPr/>
      </dsp:nvSpPr>
      <dsp:spPr>
        <a:xfrm>
          <a:off x="6841" y="3490072"/>
          <a:ext cx="1237710" cy="123771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10C899-D8A4-45B8-872D-40D1ED33F35D}">
      <dsp:nvSpPr>
        <dsp:cNvPr id="0" name=""/>
        <dsp:cNvSpPr/>
      </dsp:nvSpPr>
      <dsp:spPr>
        <a:xfrm>
          <a:off x="1244551" y="3486978"/>
          <a:ext cx="1856565" cy="12377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Вершина третьего уровня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44551" y="3486978"/>
        <a:ext cx="1856565" cy="1237710"/>
      </dsp:txXfrm>
    </dsp:sp>
    <dsp:sp modelId="{271B6B34-C001-4CFB-B778-2CEF030A6860}">
      <dsp:nvSpPr>
        <dsp:cNvPr id="0" name=""/>
        <dsp:cNvSpPr/>
      </dsp:nvSpPr>
      <dsp:spPr>
        <a:xfrm>
          <a:off x="3410544" y="3490072"/>
          <a:ext cx="1237710" cy="123771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69498C-A382-4101-8C2E-D6CA21E517C9}">
      <dsp:nvSpPr>
        <dsp:cNvPr id="0" name=""/>
        <dsp:cNvSpPr/>
      </dsp:nvSpPr>
      <dsp:spPr>
        <a:xfrm>
          <a:off x="4599705" y="3553059"/>
          <a:ext cx="3543923" cy="12377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Вершины третьего уровня (связаны с одной вершиной второго уровня, не связаны между собой)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99705" y="3553059"/>
        <a:ext cx="3543923" cy="1237710"/>
      </dsp:txXfrm>
    </dsp:sp>
    <dsp:sp modelId="{C965E83B-7830-4177-9F8C-B735B595FA96}">
      <dsp:nvSpPr>
        <dsp:cNvPr id="0" name=""/>
        <dsp:cNvSpPr/>
      </dsp:nvSpPr>
      <dsp:spPr>
        <a:xfrm>
          <a:off x="7657927" y="1862483"/>
          <a:ext cx="1237710" cy="123771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92C9A5-3704-4CAB-8354-906A2B223A3A}">
      <dsp:nvSpPr>
        <dsp:cNvPr id="0" name=""/>
        <dsp:cNvSpPr/>
      </dsp:nvSpPr>
      <dsp:spPr>
        <a:xfrm>
          <a:off x="8895637" y="1859389"/>
          <a:ext cx="1856565" cy="12377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Вершина второго уровня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895637" y="1859389"/>
        <a:ext cx="1856565" cy="1237710"/>
      </dsp:txXfrm>
    </dsp:sp>
    <dsp:sp modelId="{02F0C677-EB10-40E8-B0A2-A74CEE4073A5}">
      <dsp:nvSpPr>
        <dsp:cNvPr id="0" name=""/>
        <dsp:cNvSpPr/>
      </dsp:nvSpPr>
      <dsp:spPr>
        <a:xfrm>
          <a:off x="7657927" y="3490072"/>
          <a:ext cx="1237710" cy="123771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95D79D-732D-4337-B291-6F6BD72FB048}">
      <dsp:nvSpPr>
        <dsp:cNvPr id="0" name=""/>
        <dsp:cNvSpPr/>
      </dsp:nvSpPr>
      <dsp:spPr>
        <a:xfrm>
          <a:off x="8895637" y="3486978"/>
          <a:ext cx="1856565" cy="12377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Вершина третьего уровня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895637" y="3486978"/>
        <a:ext cx="1856565" cy="12377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3BF7A-5AB5-4901-881F-30DB0644FBA9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0993C-94E2-4C36-8DCF-BF8A201D02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3799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3BF7A-5AB5-4901-881F-30DB0644FBA9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0993C-94E2-4C36-8DCF-BF8A201D02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5517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3BF7A-5AB5-4901-881F-30DB0644FBA9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0993C-94E2-4C36-8DCF-BF8A201D02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3939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3BF7A-5AB5-4901-881F-30DB0644FBA9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0993C-94E2-4C36-8DCF-BF8A201D02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981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3BF7A-5AB5-4901-881F-30DB0644FBA9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0993C-94E2-4C36-8DCF-BF8A201D02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0566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3BF7A-5AB5-4901-881F-30DB0644FBA9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0993C-94E2-4C36-8DCF-BF8A201D02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665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3BF7A-5AB5-4901-881F-30DB0644FBA9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0993C-94E2-4C36-8DCF-BF8A201D02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409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3BF7A-5AB5-4901-881F-30DB0644FBA9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0993C-94E2-4C36-8DCF-BF8A201D02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428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3BF7A-5AB5-4901-881F-30DB0644FBA9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0993C-94E2-4C36-8DCF-BF8A201D02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102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3BF7A-5AB5-4901-881F-30DB0644FBA9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0993C-94E2-4C36-8DCF-BF8A201D02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9604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3BF7A-5AB5-4901-881F-30DB0644FBA9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0993C-94E2-4C36-8DCF-BF8A201D02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495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73BF7A-5AB5-4901-881F-30DB0644FBA9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E0993C-94E2-4C36-8DCF-BF8A201D02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2486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66648" y="378372"/>
            <a:ext cx="10815145" cy="6074980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92620" y="1177587"/>
            <a:ext cx="10363200" cy="1470025"/>
          </a:xfrm>
        </p:spPr>
        <p:txBody>
          <a:bodyPr>
            <a:normAutofit/>
          </a:bodyPr>
          <a:lstStyle/>
          <a:p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Структура информации. Деревья. Графы</a:t>
            </a:r>
            <a:endParaRPr lang="ru-RU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1952" y="3446827"/>
            <a:ext cx="1867543" cy="248873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4937" y="3581673"/>
            <a:ext cx="3139139" cy="2353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15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66648" y="378372"/>
            <a:ext cx="10815145" cy="6074980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444421" y="1281777"/>
            <a:ext cx="1053737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Граф –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графический способ представления информации, который отображает </a:t>
            </a:r>
            <a:r>
              <a:rPr lang="ru-RU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элементный состав системы и структуру связей.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графа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— это количество вершин.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Размер графа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 это количество рёбер.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64342" y="513520"/>
            <a:ext cx="10276115" cy="6331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 2" panose="05020102010507070707" pitchFamily="18" charset="2"/>
              </a:rPr>
              <a:t> Информационная с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труктура «Граф»</a:t>
            </a:r>
          </a:p>
        </p:txBody>
      </p:sp>
    </p:spTree>
    <p:extLst>
      <p:ext uri="{BB962C8B-B14F-4D97-AF65-F5344CB8AC3E}">
        <p14:creationId xmlns:p14="http://schemas.microsoft.com/office/powerpoint/2010/main" val="131191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/>
          <p:nvPr/>
        </p:nvSpPr>
        <p:spPr>
          <a:xfrm>
            <a:off x="1166648" y="378372"/>
            <a:ext cx="10815145" cy="6074980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7975335" y="1358374"/>
            <a:ext cx="42024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Вершины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(могут обозначаться: кругами, овалами, точками, прямоугольниками и пр.)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1" name="Группа 70"/>
          <p:cNvGrpSpPr/>
          <p:nvPr/>
        </p:nvGrpSpPr>
        <p:grpSpPr>
          <a:xfrm>
            <a:off x="1543149" y="1682221"/>
            <a:ext cx="6139976" cy="2437122"/>
            <a:chOff x="474013" y="3236138"/>
            <a:chExt cx="8587293" cy="3131716"/>
          </a:xfrm>
        </p:grpSpPr>
        <p:sp>
          <p:nvSpPr>
            <p:cNvPr id="6" name="Овал 5"/>
            <p:cNvSpPr/>
            <p:nvPr/>
          </p:nvSpPr>
          <p:spPr>
            <a:xfrm>
              <a:off x="2783145" y="3236138"/>
              <a:ext cx="2461410" cy="902525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13" name="Прямая соединительная линия 12"/>
            <p:cNvCxnSpPr>
              <a:stCxn id="48" idx="1"/>
              <a:endCxn id="6" idx="6"/>
            </p:cNvCxnSpPr>
            <p:nvPr/>
          </p:nvCxnSpPr>
          <p:spPr>
            <a:xfrm flipH="1" flipV="1">
              <a:off x="5244555" y="3687401"/>
              <a:ext cx="1062351" cy="754889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>
              <a:stCxn id="46" idx="0"/>
            </p:cNvCxnSpPr>
            <p:nvPr/>
          </p:nvCxnSpPr>
          <p:spPr>
            <a:xfrm flipV="1">
              <a:off x="1359775" y="4000351"/>
              <a:ext cx="1704950" cy="151568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>
              <a:stCxn id="47" idx="0"/>
              <a:endCxn id="6" idx="5"/>
            </p:cNvCxnSpPr>
            <p:nvPr/>
          </p:nvCxnSpPr>
          <p:spPr>
            <a:xfrm flipH="1" flipV="1">
              <a:off x="4884090" y="4006491"/>
              <a:ext cx="1210936" cy="1661048"/>
            </a:xfrm>
            <a:prstGeom prst="line">
              <a:avLst/>
            </a:prstGeom>
            <a:ln w="28575">
              <a:head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>
              <a:off x="4236884" y="4138663"/>
              <a:ext cx="431620" cy="1074605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>
              <a:endCxn id="6" idx="2"/>
            </p:cNvCxnSpPr>
            <p:nvPr/>
          </p:nvCxnSpPr>
          <p:spPr>
            <a:xfrm flipV="1">
              <a:off x="1218819" y="3687401"/>
              <a:ext cx="1564326" cy="504515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>
              <a:stCxn id="45" idx="0"/>
            </p:cNvCxnSpPr>
            <p:nvPr/>
          </p:nvCxnSpPr>
          <p:spPr>
            <a:xfrm flipV="1">
              <a:off x="3160032" y="4120709"/>
              <a:ext cx="481530" cy="1586214"/>
            </a:xfrm>
            <a:prstGeom prst="line">
              <a:avLst/>
            </a:prstGeom>
            <a:ln w="28575">
              <a:head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4" name="Овал 43"/>
            <p:cNvSpPr/>
            <p:nvPr/>
          </p:nvSpPr>
          <p:spPr>
            <a:xfrm>
              <a:off x="474013" y="4191916"/>
              <a:ext cx="1446811" cy="660931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2436626" y="5706923"/>
              <a:ext cx="1446811" cy="660931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636369" y="5516032"/>
              <a:ext cx="1446811" cy="66093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7" name="Овал 46"/>
            <p:cNvSpPr/>
            <p:nvPr/>
          </p:nvSpPr>
          <p:spPr>
            <a:xfrm>
              <a:off x="5371620" y="5667539"/>
              <a:ext cx="1446811" cy="660931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8" name="Овал 47"/>
            <p:cNvSpPr/>
            <p:nvPr/>
          </p:nvSpPr>
          <p:spPr>
            <a:xfrm>
              <a:off x="6095025" y="4345499"/>
              <a:ext cx="1446811" cy="660931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3924809" y="5192333"/>
              <a:ext cx="1446811" cy="660931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7614495" y="5213268"/>
              <a:ext cx="1446811" cy="660931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63" name="Прямая соединительная линия 62"/>
            <p:cNvCxnSpPr>
              <a:stCxn id="57" idx="1"/>
              <a:endCxn id="48" idx="5"/>
            </p:cNvCxnSpPr>
            <p:nvPr/>
          </p:nvCxnSpPr>
          <p:spPr>
            <a:xfrm flipH="1" flipV="1">
              <a:off x="7329955" y="4909639"/>
              <a:ext cx="496421" cy="40042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5" name="Группа 94"/>
          <p:cNvGrpSpPr/>
          <p:nvPr/>
        </p:nvGrpSpPr>
        <p:grpSpPr>
          <a:xfrm>
            <a:off x="4967900" y="1503088"/>
            <a:ext cx="2747696" cy="1711395"/>
            <a:chOff x="4352499" y="2652108"/>
            <a:chExt cx="2747696" cy="1711395"/>
          </a:xfrm>
        </p:grpSpPr>
        <p:cxnSp>
          <p:nvCxnSpPr>
            <p:cNvPr id="73" name="Прямая со стрелкой 72"/>
            <p:cNvCxnSpPr/>
            <p:nvPr/>
          </p:nvCxnSpPr>
          <p:spPr>
            <a:xfrm flipH="1">
              <a:off x="4352499" y="2657784"/>
              <a:ext cx="2729004" cy="576806"/>
            </a:xfrm>
            <a:prstGeom prst="straightConnector1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76" name="Прямая со стрелкой 75"/>
            <p:cNvCxnSpPr/>
            <p:nvPr/>
          </p:nvCxnSpPr>
          <p:spPr>
            <a:xfrm flipH="1">
              <a:off x="5654510" y="2652108"/>
              <a:ext cx="1445685" cy="1100494"/>
            </a:xfrm>
            <a:prstGeom prst="straightConnector1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78" name="Прямая со стрелкой 77"/>
            <p:cNvCxnSpPr/>
            <p:nvPr/>
          </p:nvCxnSpPr>
          <p:spPr>
            <a:xfrm flipH="1">
              <a:off x="6621517" y="2669127"/>
              <a:ext cx="478678" cy="1694376"/>
            </a:xfrm>
            <a:prstGeom prst="straightConnector1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sp>
        <p:nvSpPr>
          <p:cNvPr id="80" name="TextBox 79"/>
          <p:cNvSpPr txBox="1"/>
          <p:nvPr/>
        </p:nvSpPr>
        <p:spPr>
          <a:xfrm>
            <a:off x="5620568" y="4639564"/>
            <a:ext cx="35787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дуги (со стрелкой) или ребра (без стрелки).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6" name="Группа 95"/>
          <p:cNvGrpSpPr/>
          <p:nvPr/>
        </p:nvGrpSpPr>
        <p:grpSpPr>
          <a:xfrm>
            <a:off x="4325210" y="2341155"/>
            <a:ext cx="2468931" cy="2332940"/>
            <a:chOff x="3701622" y="3694078"/>
            <a:chExt cx="2468931" cy="2332940"/>
          </a:xfrm>
        </p:grpSpPr>
        <p:cxnSp>
          <p:nvCxnSpPr>
            <p:cNvPr id="81" name="Прямая со стрелкой 80"/>
            <p:cNvCxnSpPr/>
            <p:nvPr/>
          </p:nvCxnSpPr>
          <p:spPr>
            <a:xfrm>
              <a:off x="4688611" y="3694078"/>
              <a:ext cx="1406582" cy="2297332"/>
            </a:xfrm>
            <a:prstGeom prst="straightConnector1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84" name="Прямая со стрелкой 83"/>
            <p:cNvCxnSpPr/>
            <p:nvPr/>
          </p:nvCxnSpPr>
          <p:spPr>
            <a:xfrm>
              <a:off x="3701622" y="4122184"/>
              <a:ext cx="2468931" cy="1904834"/>
            </a:xfrm>
            <a:prstGeom prst="straightConnector1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88" name="Прямая со стрелкой 87"/>
            <p:cNvCxnSpPr/>
            <p:nvPr/>
          </p:nvCxnSpPr>
          <p:spPr>
            <a:xfrm>
              <a:off x="5877588" y="4386707"/>
              <a:ext cx="217605" cy="1572262"/>
            </a:xfrm>
            <a:prstGeom prst="straightConnector1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sp>
        <p:nvSpPr>
          <p:cNvPr id="33" name="Прямоугольник 32"/>
          <p:cNvSpPr/>
          <p:nvPr/>
        </p:nvSpPr>
        <p:spPr>
          <a:xfrm>
            <a:off x="1364342" y="513520"/>
            <a:ext cx="10276115" cy="6331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 2" panose="05020102010507070707" pitchFamily="18" charset="2"/>
              </a:rPr>
              <a:t> Информационная с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труктура «Граф»</a:t>
            </a:r>
          </a:p>
        </p:txBody>
      </p:sp>
    </p:spTree>
    <p:extLst>
      <p:ext uri="{BB962C8B-B14F-4D97-AF65-F5344CB8AC3E}">
        <p14:creationId xmlns:p14="http://schemas.microsoft.com/office/powerpoint/2010/main" val="3992543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1166648" y="378372"/>
            <a:ext cx="10815145" cy="6074980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2592067" y="1192148"/>
            <a:ext cx="7964303" cy="4812826"/>
            <a:chOff x="2514122" y="1814945"/>
            <a:chExt cx="7964303" cy="4812826"/>
          </a:xfrm>
        </p:grpSpPr>
        <p:cxnSp>
          <p:nvCxnSpPr>
            <p:cNvPr id="52" name="Прямая со стрелкой 51"/>
            <p:cNvCxnSpPr/>
            <p:nvPr/>
          </p:nvCxnSpPr>
          <p:spPr>
            <a:xfrm flipH="1">
              <a:off x="6291125" y="3788733"/>
              <a:ext cx="5820" cy="809002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3" name="Группа 2"/>
            <p:cNvGrpSpPr/>
            <p:nvPr/>
          </p:nvGrpSpPr>
          <p:grpSpPr>
            <a:xfrm>
              <a:off x="2514122" y="1814945"/>
              <a:ext cx="7964303" cy="4812826"/>
              <a:chOff x="1691268" y="1318183"/>
              <a:chExt cx="8787158" cy="5310077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5538441" y="1318183"/>
                <a:ext cx="784300" cy="707886"/>
              </a:xfrm>
              <a:prstGeom prst="rect">
                <a:avLst/>
              </a:prstGeom>
              <a:solidFill>
                <a:srgbClr val="00B05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b="1" dirty="0" smtClean="0"/>
                  <a:t>I</a:t>
                </a:r>
                <a:endParaRPr lang="ru-RU" sz="4000" b="1" dirty="0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3222703" y="3669670"/>
                <a:ext cx="784301" cy="707886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b="1" dirty="0" smtClean="0"/>
                  <a:t>I I</a:t>
                </a:r>
                <a:endParaRPr lang="ru-RU" sz="4000" b="1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5538440" y="2662308"/>
                <a:ext cx="784301" cy="707886"/>
              </a:xfrm>
              <a:prstGeom prst="rect">
                <a:avLst/>
              </a:prstGeom>
              <a:solidFill>
                <a:srgbClr val="00B05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b="1" dirty="0" smtClean="0"/>
                  <a:t>I</a:t>
                </a:r>
                <a:endParaRPr lang="ru-RU" sz="4000" b="1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7954535" y="3709688"/>
                <a:ext cx="884662" cy="707886"/>
              </a:xfrm>
              <a:prstGeom prst="rect">
                <a:avLst/>
              </a:prstGeom>
              <a:solidFill>
                <a:srgbClr val="00B0F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/>
                  <a:t>I I I</a:t>
                </a:r>
                <a:endParaRPr lang="ru-RU" sz="3600" b="1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9586329" y="3709688"/>
                <a:ext cx="892097" cy="707886"/>
              </a:xfrm>
              <a:prstGeom prst="rect">
                <a:avLst/>
              </a:prstGeom>
              <a:solidFill>
                <a:srgbClr val="00B0F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/>
                  <a:t>I I I</a:t>
                </a:r>
                <a:endParaRPr lang="ru-RU" sz="3600" b="1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5538439" y="4583939"/>
                <a:ext cx="784301" cy="781023"/>
              </a:xfrm>
              <a:prstGeom prst="rect">
                <a:avLst/>
              </a:prstGeom>
              <a:solidFill>
                <a:srgbClr val="FF00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/>
                  <a:t>I</a:t>
                </a:r>
                <a:r>
                  <a:rPr lang="en-US" sz="4000" b="1" dirty="0" smtClean="0"/>
                  <a:t> </a:t>
                </a:r>
                <a:r>
                  <a:rPr lang="en-US" sz="3600" b="1" dirty="0"/>
                  <a:t>V</a:t>
                </a:r>
                <a:endParaRPr lang="ru-RU" sz="3600" b="1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5538440" y="5915151"/>
                <a:ext cx="784301" cy="713109"/>
              </a:xfrm>
              <a:prstGeom prst="rect">
                <a:avLst/>
              </a:prstGeom>
              <a:solidFill>
                <a:srgbClr val="FF00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/>
                  <a:t>I </a:t>
                </a:r>
                <a:r>
                  <a:rPr lang="en-US" sz="3600" b="1" dirty="0"/>
                  <a:t>V</a:t>
                </a:r>
                <a:endParaRPr lang="ru-RU" sz="3600" b="1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691268" y="3709688"/>
                <a:ext cx="784301" cy="707886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b="1" dirty="0" smtClean="0"/>
                  <a:t>I I</a:t>
                </a:r>
                <a:endParaRPr lang="ru-RU" sz="4000" b="1" dirty="0"/>
              </a:p>
            </p:txBody>
          </p:sp>
          <p:cxnSp>
            <p:nvCxnSpPr>
              <p:cNvPr id="17" name="Прямая со стрелкой 16"/>
              <p:cNvCxnSpPr/>
              <p:nvPr/>
            </p:nvCxnSpPr>
            <p:spPr>
              <a:xfrm flipH="1">
                <a:off x="5709424" y="2035934"/>
                <a:ext cx="1" cy="607812"/>
              </a:xfrm>
              <a:prstGeom prst="straightConnector1">
                <a:avLst/>
              </a:prstGeom>
              <a:ln w="28575">
                <a:tailEnd type="triangle" w="lg" len="lg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Прямая со стрелкой 19"/>
              <p:cNvCxnSpPr/>
              <p:nvPr/>
            </p:nvCxnSpPr>
            <p:spPr>
              <a:xfrm flipH="1">
                <a:off x="5709423" y="5291825"/>
                <a:ext cx="1" cy="607812"/>
              </a:xfrm>
              <a:prstGeom prst="straightConnector1">
                <a:avLst/>
              </a:prstGeom>
              <a:ln w="28575">
                <a:tailEnd type="triangle" w="lg" len="lg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Прямая со стрелкой 20"/>
              <p:cNvCxnSpPr/>
              <p:nvPr/>
            </p:nvCxnSpPr>
            <p:spPr>
              <a:xfrm flipV="1">
                <a:off x="6096000" y="2026069"/>
                <a:ext cx="0" cy="617677"/>
              </a:xfrm>
              <a:prstGeom prst="straightConnector1">
                <a:avLst/>
              </a:prstGeom>
              <a:ln w="28575">
                <a:tailEnd type="triangle" w="lg" len="lg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Прямая со стрелкой 25"/>
              <p:cNvCxnSpPr/>
              <p:nvPr/>
            </p:nvCxnSpPr>
            <p:spPr>
              <a:xfrm flipV="1">
                <a:off x="6110868" y="5291825"/>
                <a:ext cx="0" cy="617677"/>
              </a:xfrm>
              <a:prstGeom prst="straightConnector1">
                <a:avLst/>
              </a:prstGeom>
              <a:ln w="28575">
                <a:tailEnd type="triangle" w="lg" len="lg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Прямая со стрелкой 26"/>
              <p:cNvCxnSpPr>
                <a:stCxn id="10" idx="3"/>
                <a:endCxn id="11" idx="1"/>
              </p:cNvCxnSpPr>
              <p:nvPr/>
            </p:nvCxnSpPr>
            <p:spPr>
              <a:xfrm>
                <a:off x="6322741" y="3016251"/>
                <a:ext cx="1631794" cy="1047380"/>
              </a:xfrm>
              <a:prstGeom prst="straightConnector1">
                <a:avLst/>
              </a:prstGeom>
              <a:ln w="28575">
                <a:tailEnd type="triangle" w="lg" len="lg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Прямая со стрелкой 30"/>
              <p:cNvCxnSpPr>
                <a:stCxn id="11" idx="1"/>
                <a:endCxn id="13" idx="3"/>
              </p:cNvCxnSpPr>
              <p:nvPr/>
            </p:nvCxnSpPr>
            <p:spPr>
              <a:xfrm flipH="1">
                <a:off x="6322740" y="4063631"/>
                <a:ext cx="1631795" cy="874251"/>
              </a:xfrm>
              <a:prstGeom prst="straightConnector1">
                <a:avLst/>
              </a:prstGeom>
              <a:ln w="28575">
                <a:tailEnd type="triangle" w="lg" len="lg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" name="Прямая со стрелкой 36"/>
              <p:cNvCxnSpPr>
                <a:stCxn id="10" idx="1"/>
                <a:endCxn id="7" idx="3"/>
              </p:cNvCxnSpPr>
              <p:nvPr/>
            </p:nvCxnSpPr>
            <p:spPr>
              <a:xfrm flipH="1">
                <a:off x="4007004" y="3016251"/>
                <a:ext cx="1531436" cy="1007362"/>
              </a:xfrm>
              <a:prstGeom prst="straightConnector1">
                <a:avLst/>
              </a:prstGeom>
              <a:ln w="28575">
                <a:tailEnd type="triangle" w="lg" len="lg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Прямая со стрелкой 40"/>
              <p:cNvCxnSpPr>
                <a:stCxn id="7" idx="3"/>
                <a:endCxn id="13" idx="1"/>
              </p:cNvCxnSpPr>
              <p:nvPr/>
            </p:nvCxnSpPr>
            <p:spPr>
              <a:xfrm>
                <a:off x="4007004" y="4023613"/>
                <a:ext cx="1531435" cy="914269"/>
              </a:xfrm>
              <a:prstGeom prst="straightConnector1">
                <a:avLst/>
              </a:prstGeom>
              <a:ln w="28575">
                <a:tailEnd type="triangle" w="lg" len="lg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7" name="Прямая со стрелкой 56"/>
              <p:cNvCxnSpPr/>
              <p:nvPr/>
            </p:nvCxnSpPr>
            <p:spPr>
              <a:xfrm flipV="1">
                <a:off x="8891236" y="3836019"/>
                <a:ext cx="643054" cy="8343"/>
              </a:xfrm>
              <a:prstGeom prst="straightConnector1">
                <a:avLst/>
              </a:prstGeom>
              <a:ln w="28575">
                <a:tailEnd type="triangle" w="lg" len="lg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9" name="Прямая со стрелкой 58"/>
              <p:cNvCxnSpPr/>
              <p:nvPr/>
            </p:nvCxnSpPr>
            <p:spPr>
              <a:xfrm flipV="1">
                <a:off x="2527608" y="3812605"/>
                <a:ext cx="643054" cy="8343"/>
              </a:xfrm>
              <a:prstGeom prst="straightConnector1">
                <a:avLst/>
              </a:prstGeom>
              <a:ln w="28575">
                <a:tailEnd type="triangle" w="lg" len="lg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0" name="Прямая со стрелкой 59"/>
              <p:cNvCxnSpPr/>
              <p:nvPr/>
            </p:nvCxnSpPr>
            <p:spPr>
              <a:xfrm flipH="1" flipV="1">
                <a:off x="8891236" y="4215803"/>
                <a:ext cx="631899" cy="1"/>
              </a:xfrm>
              <a:prstGeom prst="straightConnector1">
                <a:avLst/>
              </a:prstGeom>
              <a:ln w="28575">
                <a:tailEnd type="triangle" w="lg" len="lg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2" name="Прямая со стрелкой 61"/>
              <p:cNvCxnSpPr/>
              <p:nvPr/>
            </p:nvCxnSpPr>
            <p:spPr>
              <a:xfrm flipH="1" flipV="1">
                <a:off x="2514603" y="4199778"/>
                <a:ext cx="631899" cy="1"/>
              </a:xfrm>
              <a:prstGeom prst="straightConnector1">
                <a:avLst/>
              </a:prstGeom>
              <a:ln w="28575">
                <a:tailEnd type="triangle" w="lg" len="lg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28" name="Прямоугольник 27"/>
          <p:cNvSpPr/>
          <p:nvPr/>
        </p:nvSpPr>
        <p:spPr>
          <a:xfrm>
            <a:off x="1325321" y="444175"/>
            <a:ext cx="10497797" cy="6331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 2" panose="05020102010507070707" pitchFamily="18" charset="2"/>
              </a:rPr>
              <a:t> </a:t>
            </a:r>
            <a:r>
              <a:rPr lang="ru-RU" sz="3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 2" panose="05020102010507070707" pitchFamily="18" charset="2"/>
              </a:rPr>
              <a:t>Возможность переливания крови разных групп</a:t>
            </a:r>
            <a:endParaRPr lang="ru-RU" sz="36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60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66648" y="378372"/>
            <a:ext cx="10815145" cy="6074980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1166648" y="493485"/>
            <a:ext cx="10815145" cy="43542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algn="just">
              <a:lnSpc>
                <a:spcPct val="100000"/>
              </a:lnSpc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Вспомним сказку про трёх поросят: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Ниф-Ниф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(обозначим для краткости И),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Наф-Наф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(А),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Нуф-Нуф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(У) — и злого Волка (В). Поросята часто ходят друг к другу в гости, поэтому между домиками поросят есть дороги. Волк любит просто побродить по лесу, поэтому от его домика есть дорога, которая идёт в лес и возвращается обратно к домику Волка. </a:t>
            </a:r>
          </a:p>
        </p:txBody>
      </p:sp>
      <p:pic>
        <p:nvPicPr>
          <p:cNvPr id="7170" name="Picture 2" descr="https://crosti.ru/patterns/00/12/87/27f71bc0d4/pic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220" y="2495095"/>
            <a:ext cx="5231263" cy="3654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бъект 2"/>
          <p:cNvSpPr txBox="1">
            <a:spLocks/>
          </p:cNvSpPr>
          <p:nvPr/>
        </p:nvSpPr>
        <p:spPr>
          <a:xfrm>
            <a:off x="1166648" y="2495095"/>
            <a:ext cx="5231262" cy="36154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algn="just">
              <a:lnSpc>
                <a:spcPct val="100000"/>
              </a:lnSpc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Также Волк любит навещать поросят, поэтому от домика Волка три дороги ведут к домикам трёх поросят. По такому описанию довольно трудно представить себе эту местность. А если домиков не 4, а 25! Всё гораздо понятнее становится, когда мы построим схему местности.</a:t>
            </a:r>
          </a:p>
          <a:p>
            <a:pPr marL="228600" algn="just">
              <a:lnSpc>
                <a:spcPct val="100000"/>
              </a:lnSpc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75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66648" y="378372"/>
            <a:ext cx="10815145" cy="6074980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6739" y="1366933"/>
            <a:ext cx="3754962" cy="321927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91771" y="4586207"/>
            <a:ext cx="105373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не карта местности. Здесь не выдержаны направления по сторонам света, не соблюдён масштаб. На этой схеме отражён лишь факт существования четырёх домиков и дорог между ними. Такая схема называется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графом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Глядя на этот граф, легко понять структуру дорожной системы в данной местности.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64342" y="513520"/>
            <a:ext cx="10276115" cy="6331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 2" panose="05020102010507070707" pitchFamily="18" charset="2"/>
              </a:rPr>
              <a:t> Информационная с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труктура «Граф»</a:t>
            </a:r>
          </a:p>
        </p:txBody>
      </p:sp>
    </p:spTree>
    <p:extLst>
      <p:ext uri="{BB962C8B-B14F-4D97-AF65-F5344CB8AC3E}">
        <p14:creationId xmlns:p14="http://schemas.microsoft.com/office/powerpoint/2010/main" val="270934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66648" y="378372"/>
            <a:ext cx="10815145" cy="6074980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429281" y="1342651"/>
            <a:ext cx="503645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информатике для хранения информации о вершинах и связах графа используются таблицы —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матрицы смежности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Заголовки строк и столбцов в этой таблице — название вершин. Клетка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j содержит 1, если i-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вершина связана ребром с j-ой вершиной и 0 в противном случае.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64342" y="513520"/>
            <a:ext cx="10276115" cy="6331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 2" panose="05020102010507070707" pitchFamily="18" charset="2"/>
              </a:rPr>
              <a:t> Информационная с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труктура «Граф»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6714608" y="1281777"/>
            <a:ext cx="4925849" cy="4925849"/>
            <a:chOff x="6714608" y="1281777"/>
            <a:chExt cx="4925849" cy="4925849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14608" y="1281777"/>
              <a:ext cx="4925849" cy="4925849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2"/>
            <a:srcRect l="58027" t="23039" r="22526" b="59282"/>
            <a:stretch/>
          </p:blipFill>
          <p:spPr>
            <a:xfrm>
              <a:off x="10522856" y="5024204"/>
              <a:ext cx="957943" cy="9411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1084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66648" y="378372"/>
            <a:ext cx="10815145" cy="6074980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429281" y="1342651"/>
            <a:ext cx="503645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пересечении строк В и В находится 1, это значит, что есть петля — это дорога (ребро) которая начинается и заканчивается в одной вершине.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64342" y="513520"/>
            <a:ext cx="10276115" cy="6331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 2" panose="05020102010507070707" pitchFamily="18" charset="2"/>
              </a:rPr>
              <a:t> Информационная с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труктура «Граф»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6714608" y="1281777"/>
            <a:ext cx="4925849" cy="4925849"/>
            <a:chOff x="6714608" y="1281777"/>
            <a:chExt cx="4925849" cy="4925849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14608" y="1281777"/>
              <a:ext cx="4925849" cy="4925849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2"/>
            <a:srcRect l="58027" t="23039" r="22526" b="59282"/>
            <a:stretch/>
          </p:blipFill>
          <p:spPr>
            <a:xfrm>
              <a:off x="10522856" y="5024204"/>
              <a:ext cx="957943" cy="941167"/>
            </a:xfrm>
            <a:prstGeom prst="rect">
              <a:avLst/>
            </a:prstGeom>
          </p:spPr>
        </p:pic>
      </p:grp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8058" y="3679646"/>
            <a:ext cx="3136586" cy="2689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40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66648" y="378372"/>
            <a:ext cx="10815145" cy="6074980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422399" y="1599980"/>
            <a:ext cx="503645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рассмотрели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связный граф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 это такой граф, между вершинами которого существует дорога.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64342" y="513520"/>
            <a:ext cx="10276115" cy="6331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 2" panose="05020102010507070707" pitchFamily="18" charset="2"/>
              </a:rPr>
              <a:t> 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Связный граф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0195" y="1429109"/>
            <a:ext cx="4640262" cy="397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14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66648" y="378372"/>
            <a:ext cx="10815145" cy="6074980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422399" y="1242754"/>
            <a:ext cx="1039223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 задаче нас интересует расстояние (или стоимость или количество), то значения можно написать на рёбрах графа. </a:t>
            </a:r>
          </a:p>
          <a:p>
            <a:pPr algn="just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Такой граф называется взвешенным (каждое ребро имеет свой вес).</a:t>
            </a:r>
          </a:p>
          <a:p>
            <a:pPr algn="just"/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Взвешенный граф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граф у которого каждое ребро имеет свой вес (стоимость, расстояние, количество).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64342" y="513520"/>
            <a:ext cx="10276115" cy="6331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 2" panose="05020102010507070707" pitchFamily="18" charset="2"/>
              </a:rPr>
              <a:t> 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Взвешенный граф</a:t>
            </a:r>
          </a:p>
        </p:txBody>
      </p:sp>
    </p:spTree>
    <p:extLst>
      <p:ext uri="{BB962C8B-B14F-4D97-AF65-F5344CB8AC3E}">
        <p14:creationId xmlns:p14="http://schemas.microsoft.com/office/powerpoint/2010/main" val="132723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66648" y="378372"/>
            <a:ext cx="10815145" cy="6074980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378105" y="4981272"/>
            <a:ext cx="103922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Весовая матрица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 определить наилучший маршрут (или наилучшую стоимость) перебором вариантов.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64342" y="513520"/>
            <a:ext cx="10276115" cy="6331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 2" panose="05020102010507070707" pitchFamily="18" charset="2"/>
              </a:rPr>
              <a:t> 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Взвешенный граф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8178" y="1174611"/>
            <a:ext cx="4072153" cy="390129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098971" y="4071257"/>
            <a:ext cx="4136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7260771" y="1241260"/>
            <a:ext cx="3712029" cy="3712029"/>
            <a:chOff x="7260771" y="1241260"/>
            <a:chExt cx="3712029" cy="3712029"/>
          </a:xfrm>
        </p:grpSpPr>
        <p:grpSp>
          <p:nvGrpSpPr>
            <p:cNvPr id="13" name="Группа 12"/>
            <p:cNvGrpSpPr/>
            <p:nvPr/>
          </p:nvGrpSpPr>
          <p:grpSpPr>
            <a:xfrm>
              <a:off x="7260771" y="1241260"/>
              <a:ext cx="3712029" cy="3712029"/>
              <a:chOff x="7173685" y="1241261"/>
              <a:chExt cx="3712029" cy="3712029"/>
            </a:xfrm>
          </p:grpSpPr>
          <p:grpSp>
            <p:nvGrpSpPr>
              <p:cNvPr id="8" name="Группа 7"/>
              <p:cNvGrpSpPr/>
              <p:nvPr/>
            </p:nvGrpSpPr>
            <p:grpSpPr>
              <a:xfrm>
                <a:off x="7173685" y="1241261"/>
                <a:ext cx="3712029" cy="3712029"/>
                <a:chOff x="7173685" y="1241261"/>
                <a:chExt cx="3712029" cy="3712029"/>
              </a:xfrm>
            </p:grpSpPr>
            <p:pic>
              <p:nvPicPr>
                <p:cNvPr id="7" name="Рисунок 6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173685" y="1241261"/>
                  <a:ext cx="3712029" cy="3712029"/>
                </a:xfrm>
                <a:prstGeom prst="rect">
                  <a:avLst/>
                </a:prstGeom>
              </p:spPr>
            </p:pic>
            <p:sp>
              <p:nvSpPr>
                <p:cNvPr id="2" name="Прямоугольник 1"/>
                <p:cNvSpPr/>
                <p:nvPr/>
              </p:nvSpPr>
              <p:spPr>
                <a:xfrm>
                  <a:off x="9361714" y="3516086"/>
                  <a:ext cx="642257" cy="555171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0" name="Прямоугольник 9"/>
              <p:cNvSpPr/>
              <p:nvPr/>
            </p:nvSpPr>
            <p:spPr>
              <a:xfrm>
                <a:off x="9361714" y="2155371"/>
                <a:ext cx="642257" cy="5551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10189029" y="2079013"/>
                <a:ext cx="41365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4000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ru-RU" sz="4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" name="Прямоугольник 11"/>
              <p:cNvSpPr/>
              <p:nvPr/>
            </p:nvSpPr>
            <p:spPr>
              <a:xfrm>
                <a:off x="7984671" y="3516085"/>
                <a:ext cx="642257" cy="5551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8098971" y="4102034"/>
              <a:ext cx="6150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047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66648" y="378372"/>
            <a:ext cx="10815145" cy="6074980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66648" y="661013"/>
            <a:ext cx="10515600" cy="4964495"/>
          </a:xfrm>
        </p:spPr>
        <p:txBody>
          <a:bodyPr>
            <a:noAutofit/>
          </a:bodyPr>
          <a:lstStyle/>
          <a:p>
            <a:pPr marL="571500" indent="-342900">
              <a:lnSpc>
                <a:spcPct val="115000"/>
              </a:lnSpc>
            </a:pPr>
            <a:r>
              <a:rPr lang="ru-RU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Поиск информации — один из важных видов обработки информации. </a:t>
            </a:r>
            <a:endParaRPr lang="en-US" b="1" i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342900">
              <a:lnSpc>
                <a:spcPct val="115000"/>
              </a:lnSpc>
            </a:pPr>
            <a:r>
              <a:rPr lang="ru-RU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Поиск — это процесс нахождения информации в организованных хранилищах, например в библиотеках, в справочниках, в базах данных. </a:t>
            </a:r>
            <a:endParaRPr lang="en-US" b="1" i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342900">
              <a:lnSpc>
                <a:spcPct val="115000"/>
              </a:lnSpc>
            </a:pPr>
            <a:r>
              <a:rPr lang="ru-RU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 того, насколько грамотно будет организована (структурирована) информация, зависит своевременность и качество найденной информации.</a:t>
            </a:r>
          </a:p>
        </p:txBody>
      </p:sp>
    </p:spTree>
    <p:extLst>
      <p:ext uri="{BB962C8B-B14F-4D97-AF65-F5344CB8AC3E}">
        <p14:creationId xmlns:p14="http://schemas.microsoft.com/office/powerpoint/2010/main" val="307877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66648" y="378372"/>
            <a:ext cx="10815145" cy="6074980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364342" y="513520"/>
            <a:ext cx="10276115" cy="6331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 2" panose="05020102010507070707" pitchFamily="18" charset="2"/>
              </a:rPr>
              <a:t> Задача 1</a:t>
            </a:r>
            <a:endParaRPr lang="ru-RU" sz="36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37315" y="1281777"/>
            <a:ext cx="104738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весовой матрицы нарисуйте соответствующий ей взвешенный граф.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1693" y="2025228"/>
            <a:ext cx="4260459" cy="426045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7129" y="1922407"/>
            <a:ext cx="4664926" cy="399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587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66648" y="378372"/>
            <a:ext cx="10815145" cy="6074980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364342" y="513520"/>
            <a:ext cx="10276115" cy="6331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 2" panose="05020102010507070707" pitchFamily="18" charset="2"/>
              </a:rPr>
              <a:t> Пример о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риентированного графа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t="7539" b="6610"/>
          <a:stretch/>
        </p:blipFill>
        <p:spPr>
          <a:xfrm>
            <a:off x="2163848" y="1393194"/>
            <a:ext cx="4410372" cy="375920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481008" y="5278412"/>
            <a:ext cx="386080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Ориентированный граф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286792" y="5265177"/>
            <a:ext cx="38608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Матрица смежности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7286792" y="1477288"/>
            <a:ext cx="3750019" cy="3696701"/>
            <a:chOff x="7286792" y="1477288"/>
            <a:chExt cx="3750019" cy="3696701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86792" y="1477288"/>
              <a:ext cx="3750019" cy="3696701"/>
            </a:xfrm>
            <a:prstGeom prst="rect">
              <a:avLst/>
            </a:prstGeom>
          </p:spPr>
        </p:pic>
        <p:sp>
          <p:nvSpPr>
            <p:cNvPr id="11" name="Прямоугольник 10"/>
            <p:cNvSpPr/>
            <p:nvPr/>
          </p:nvSpPr>
          <p:spPr>
            <a:xfrm>
              <a:off x="9476014" y="3668484"/>
              <a:ext cx="527957" cy="48985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15459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66648" y="378372"/>
            <a:ext cx="10815145" cy="6074980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364342" y="513520"/>
            <a:ext cx="10276115" cy="6331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 2" panose="05020102010507070707" pitchFamily="18" charset="2"/>
              </a:rPr>
              <a:t> Задача 2</a:t>
            </a:r>
            <a:endParaRPr lang="ru-RU" sz="36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37315" y="1281777"/>
            <a:ext cx="104738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взвешенного графа постройте весовую матрицу.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2042" y="2050034"/>
            <a:ext cx="4379512" cy="375472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1924" y="1945339"/>
            <a:ext cx="3964115" cy="3964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019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66648" y="378372"/>
            <a:ext cx="10815145" cy="6074980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364342" y="513520"/>
            <a:ext cx="10276115" cy="6331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 2" panose="05020102010507070707" pitchFamily="18" charset="2"/>
              </a:rPr>
              <a:t> Задача 3</a:t>
            </a:r>
            <a:endParaRPr lang="ru-RU" sz="36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37315" y="1281777"/>
            <a:ext cx="1047380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 населенными пунктами A,B,C,D,E построены дороги, протяжённость которых приведена в таблице. Определите кратчайший путь между пунктами A и E.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8361" y="2794738"/>
            <a:ext cx="3530648" cy="3530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97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66648" y="378372"/>
            <a:ext cx="10815145" cy="6074980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364342" y="513520"/>
            <a:ext cx="10276115" cy="6331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 2" panose="05020102010507070707" pitchFamily="18" charset="2"/>
              </a:rPr>
              <a:t> Задача 3</a:t>
            </a:r>
            <a:endParaRPr lang="ru-RU" sz="36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37315" y="1281777"/>
            <a:ext cx="104738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Построим дерево возможных вариантов: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5999" y="1905069"/>
            <a:ext cx="3989429" cy="398942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1518" y="1905069"/>
            <a:ext cx="4804771" cy="3842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478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66648" y="378372"/>
            <a:ext cx="10815145" cy="6074980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364342" y="513520"/>
            <a:ext cx="10276115" cy="6331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 2" panose="05020102010507070707" pitchFamily="18" charset="2"/>
              </a:rPr>
              <a:t> Задача 3</a:t>
            </a:r>
            <a:endParaRPr lang="ru-RU" sz="36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37315" y="1281777"/>
            <a:ext cx="104738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Построим дерево возможных вариантов: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969" y="1804997"/>
            <a:ext cx="3021491" cy="302149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8114" y="1390255"/>
            <a:ext cx="4143603" cy="33138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1681137" y="4965688"/>
                <a:ext cx="554697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𝐶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𝐸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=1+2+3=6</m:t>
                      </m:r>
                    </m:oMath>
                  </m:oMathPara>
                </a14:m>
                <a:endParaRPr lang="ru-RU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1137" y="4965688"/>
                <a:ext cx="5546977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1840793" y="5628108"/>
                <a:ext cx="7491893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𝐸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=2+3=5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:r>
                  <a:rPr lang="ru-RU" sz="2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кратчайший путь</a:t>
                </a:r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0793" y="5628108"/>
                <a:ext cx="7491893" cy="523220"/>
              </a:xfrm>
              <a:prstGeom prst="rect">
                <a:avLst/>
              </a:prstGeom>
              <a:blipFill>
                <a:blip r:embed="rId5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3734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66648" y="378372"/>
            <a:ext cx="10815145" cy="6074980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364342" y="513520"/>
            <a:ext cx="10276115" cy="6331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 2" panose="05020102010507070707" pitchFamily="18" charset="2"/>
              </a:rPr>
              <a:t> И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ерархическая структура «Дерево»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0420" y="2992582"/>
            <a:ext cx="2290332" cy="30521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9958" y="3100869"/>
            <a:ext cx="3925933" cy="294386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587453" y="1422922"/>
            <a:ext cx="997353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Дерево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это граф, предназначенный для отображения таких связей между объектами как вложенность, подчиненность, наследственность и т.п.</a:t>
            </a:r>
          </a:p>
        </p:txBody>
      </p:sp>
    </p:spTree>
    <p:extLst>
      <p:ext uri="{BB962C8B-B14F-4D97-AF65-F5344CB8AC3E}">
        <p14:creationId xmlns:p14="http://schemas.microsoft.com/office/powerpoint/2010/main" val="279450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66648" y="378372"/>
            <a:ext cx="10815145" cy="6074980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364342" y="513520"/>
            <a:ext cx="10276115" cy="6331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 2" panose="05020102010507070707" pitchFamily="18" charset="2"/>
              </a:rPr>
              <a:t> И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ерархическая структура «Дерево»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105838" y="1252172"/>
            <a:ext cx="10936764" cy="43213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Дерево рисуют по уровням сверху вниз. Дерево состоит из вершин (узлов) и линий (дуг - ориентированной связи или рёбер – неориентированной связи), соединяющих вершины.</a:t>
            </a:r>
          </a:p>
          <a:p>
            <a:pPr marL="6858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ru-RU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1688" y="2671408"/>
            <a:ext cx="10425064" cy="3834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54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66648" y="378372"/>
            <a:ext cx="10815145" cy="6074980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17530256"/>
              </p:ext>
            </p:extLst>
          </p:nvPr>
        </p:nvGraphicFramePr>
        <p:xfrm>
          <a:off x="1257055" y="1146629"/>
          <a:ext cx="10759044" cy="49626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364342" y="513520"/>
            <a:ext cx="10276115" cy="6331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 2" panose="05020102010507070707" pitchFamily="18" charset="2"/>
              </a:rPr>
              <a:t> И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ерархическая структура «Дерево»</a:t>
            </a:r>
          </a:p>
        </p:txBody>
      </p:sp>
    </p:spTree>
    <p:extLst>
      <p:ext uri="{BB962C8B-B14F-4D97-AF65-F5344CB8AC3E}">
        <p14:creationId xmlns:p14="http://schemas.microsoft.com/office/powerpoint/2010/main" val="264935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66648" y="378372"/>
            <a:ext cx="10815145" cy="6074980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364342" y="513520"/>
            <a:ext cx="10276115" cy="6331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 2" panose="05020102010507070707" pitchFamily="18" charset="2"/>
              </a:rPr>
              <a:t> И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ерархическая структура «Дерево»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105838" y="1252172"/>
            <a:ext cx="10936764" cy="43213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первом уровне располагается корень. </a:t>
            </a:r>
          </a:p>
          <a:p>
            <a:pPr marL="6858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Вершины, из которых не выходят дуги, называются листьями.</a:t>
            </a:r>
          </a:p>
          <a:p>
            <a:pPr marL="6858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Отличительная особенность дерева: между любыми двумя его вершинами существует единственный путь.</a:t>
            </a:r>
          </a:p>
          <a:p>
            <a:pPr marL="6858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84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66648" y="378372"/>
            <a:ext cx="10815145" cy="6074980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306286" y="513520"/>
            <a:ext cx="10537371" cy="4589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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Примеры удобно организованной информации</a:t>
            </a:r>
          </a:p>
        </p:txBody>
      </p:sp>
      <p:pic>
        <p:nvPicPr>
          <p:cNvPr id="1028" name="Picture 4" descr="https://proprikol.ru/wp-content/uploads/2021/04/kartinki-tablicza-umnozheniya-29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060" y="1124342"/>
            <a:ext cx="4603482" cy="517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275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66648" y="378372"/>
            <a:ext cx="10815145" cy="6074980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364342" y="513520"/>
            <a:ext cx="10276115" cy="6331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 2" panose="05020102010507070707" pitchFamily="18" charset="2"/>
              </a:rPr>
              <a:t> И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ерархическая структура «Дерево»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105838" y="1252173"/>
            <a:ext cx="10936764" cy="9685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иерархическому принципу организована система хранения файлов во внешней памяти.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3485" y="2220686"/>
            <a:ext cx="6966858" cy="4179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62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1166648" y="378372"/>
            <a:ext cx="10815145" cy="6074980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http://900igr.net/up/datai/144977/0013-007-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04"/>
          <a:stretch/>
        </p:blipFill>
        <p:spPr bwMode="auto">
          <a:xfrm>
            <a:off x="3452390" y="1034070"/>
            <a:ext cx="5208051" cy="525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6293922" y="3538846"/>
            <a:ext cx="902525" cy="570016"/>
          </a:xfrm>
          <a:prstGeom prst="ellipse">
            <a:avLst/>
          </a:prstGeom>
          <a:solidFill>
            <a:schemeClr val="accent4">
              <a:alpha val="13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6210795" y="2968830"/>
            <a:ext cx="985652" cy="570016"/>
          </a:xfrm>
          <a:prstGeom prst="ellipse">
            <a:avLst/>
          </a:prstGeom>
          <a:solidFill>
            <a:schemeClr val="accent4">
              <a:alpha val="13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5225143" y="2398814"/>
            <a:ext cx="831273" cy="570016"/>
          </a:xfrm>
          <a:prstGeom prst="ellipse">
            <a:avLst/>
          </a:prstGeom>
          <a:solidFill>
            <a:schemeClr val="accent4">
              <a:alpha val="13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5664034" y="1991917"/>
            <a:ext cx="1001981" cy="475011"/>
          </a:xfrm>
          <a:prstGeom prst="ellipse">
            <a:avLst/>
          </a:prstGeom>
          <a:solidFill>
            <a:schemeClr val="accent4">
              <a:alpha val="13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5680856" y="1636818"/>
            <a:ext cx="985652" cy="344382"/>
          </a:xfrm>
          <a:prstGeom prst="ellipse">
            <a:avLst/>
          </a:prstGeom>
          <a:solidFill>
            <a:schemeClr val="accent4">
              <a:alpha val="13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5754326" y="1300424"/>
            <a:ext cx="843147" cy="336394"/>
          </a:xfrm>
          <a:prstGeom prst="ellipse">
            <a:avLst/>
          </a:prstGeom>
          <a:solidFill>
            <a:schemeClr val="accent4">
              <a:alpha val="13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5743450" y="973151"/>
            <a:ext cx="843147" cy="336394"/>
          </a:xfrm>
          <a:prstGeom prst="ellipse">
            <a:avLst/>
          </a:prstGeom>
          <a:solidFill>
            <a:schemeClr val="accent4">
              <a:alpha val="13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436162" y="415636"/>
            <a:ext cx="10276115" cy="4553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 2" panose="05020102010507070707" pitchFamily="18" charset="2"/>
              </a:rPr>
              <a:t> </a:t>
            </a:r>
            <a:r>
              <a:rPr lang="ru-RU" sz="3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 2" panose="05020102010507070707" pitchFamily="18" charset="2"/>
              </a:rPr>
              <a:t>Родословное дерево первых русских князей</a:t>
            </a:r>
            <a:endParaRPr lang="ru-RU" sz="32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1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66648" y="378372"/>
            <a:ext cx="10815145" cy="6074980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306286" y="513520"/>
            <a:ext cx="10537371" cy="4589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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Примеры удобно организованной информации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b="27868"/>
          <a:stretch/>
        </p:blipFill>
        <p:spPr>
          <a:xfrm>
            <a:off x="2169134" y="1262750"/>
            <a:ext cx="9062478" cy="430622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10963" y="5736096"/>
            <a:ext cx="7663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русском языке текст разбит на абзацы.</a:t>
            </a:r>
            <a:endParaRPr lang="ru-RU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00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66648" y="378372"/>
            <a:ext cx="10815145" cy="6074980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306286" y="513520"/>
            <a:ext cx="10537371" cy="4589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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Примеры удобно организованной информации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38514" y="5736096"/>
            <a:ext cx="10305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библиотечном деле — каталоги (предметный, алфавитный).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856" y="1257389"/>
            <a:ext cx="6847233" cy="419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90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66648" y="378372"/>
            <a:ext cx="10815145" cy="6074980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306286" y="513520"/>
            <a:ext cx="10537371" cy="4589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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Примеры удобно организованной информации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66648" y="5451165"/>
            <a:ext cx="103051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Оглавление в учебнике помогает быстро найти нужный параграф.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3761" y="972458"/>
            <a:ext cx="6980918" cy="4623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73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66648" y="378372"/>
            <a:ext cx="10815145" cy="6074980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306286" y="513520"/>
            <a:ext cx="10537371" cy="4589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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Примеры удобно организованной информации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06286" y="5595694"/>
            <a:ext cx="10305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Словари помогают быстро найти слово и его значение.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1685" y="1121674"/>
            <a:ext cx="3241536" cy="4324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12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66648" y="378372"/>
            <a:ext cx="10815145" cy="6074980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465859" y="513520"/>
            <a:ext cx="8216722" cy="7492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 2" panose="05020102010507070707" pitchFamily="18" charset="2"/>
              </a:rPr>
              <a:t> 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Структурирование информации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977962" y="1520943"/>
            <a:ext cx="10515600" cy="34284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342900" algn="l">
              <a:lnSpc>
                <a:spcPct val="115000"/>
              </a:lnSpc>
            </a:pPr>
            <a:r>
              <a:rPr lang="ru-RU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ru-RU" sz="3600" b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Структурирование информации </a:t>
            </a:r>
            <a:r>
              <a:rPr lang="ru-RU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это процесс организации информации, в результате которого элементы изучаемого материала связываются по смыслу в целостную группу или несколько таких групп и выстроены в необходимом порядке (по важности, по времени, по интенсивности и т. п.).</a:t>
            </a:r>
          </a:p>
          <a:p>
            <a:pPr marL="571500" indent="-342900" algn="l">
              <a:lnSpc>
                <a:spcPct val="115000"/>
              </a:lnSpc>
            </a:pPr>
            <a:endParaRPr lang="ru-RU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79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66648" y="378372"/>
            <a:ext cx="10815145" cy="6074980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465859" y="513520"/>
            <a:ext cx="8216722" cy="7492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 2" panose="05020102010507070707" pitchFamily="18" charset="2"/>
              </a:rPr>
              <a:t> 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Структурирование информации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291771" y="1397892"/>
            <a:ext cx="10392229" cy="41610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342900" algn="l">
              <a:lnSpc>
                <a:spcPct val="115000"/>
              </a:lnSpc>
            </a:pPr>
            <a:r>
              <a:rPr lang="ru-RU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ru-RU" sz="4000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Чтобы структурировать информацию надо:</a:t>
            </a:r>
          </a:p>
          <a:p>
            <a:pPr marL="685800" indent="-457200" algn="l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разделить информацию на группы и подгруппы по определенному критерию;</a:t>
            </a:r>
          </a:p>
          <a:p>
            <a:pPr marL="685800" indent="-457200" algn="l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выстроить логические связи между выделенными группами информации.</a:t>
            </a:r>
            <a:endParaRPr lang="ru-RU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33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893</Words>
  <Application>Microsoft Office PowerPoint</Application>
  <PresentationFormat>Произвольный</PresentationFormat>
  <Paragraphs>87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Структура информации. Деревья. Графы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Структура информации. Деревья. Графы</dc:title>
  <dc:creator>Элемент</dc:creator>
  <cp:lastModifiedBy>Наталья Владимировна Николаева</cp:lastModifiedBy>
  <cp:revision>34</cp:revision>
  <dcterms:created xsi:type="dcterms:W3CDTF">2021-09-12T11:07:17Z</dcterms:created>
  <dcterms:modified xsi:type="dcterms:W3CDTF">2021-09-21T07:01:18Z</dcterms:modified>
</cp:coreProperties>
</file>