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9" r:id="rId9"/>
    <p:sldId id="268" r:id="rId10"/>
    <p:sldId id="270" r:id="rId11"/>
    <p:sldId id="271" r:id="rId12"/>
    <p:sldId id="272" r:id="rId13"/>
    <p:sldId id="273" r:id="rId14"/>
    <p:sldId id="274" r:id="rId15"/>
    <p:sldId id="265" r:id="rId16"/>
    <p:sldId id="267" r:id="rId17"/>
    <p:sldId id="275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13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6E0B2-3691-40A8-B869-07D00F808B21}" type="doc">
      <dgm:prSet loTypeId="urn:microsoft.com/office/officeart/2005/8/layout/process1" loCatId="process" qsTypeId="urn:microsoft.com/office/officeart/2005/8/quickstyle/simple5" qsCatId="simple" csTypeId="urn:microsoft.com/office/officeart/2005/8/colors/accent2_1" csCatId="accent2" phldr="1"/>
      <dgm:spPr/>
    </dgm:pt>
    <dgm:pt modelId="{6E3866D2-C379-4805-9811-C1802D5B3304}">
      <dgm:prSet phldrT="[Текст]" custT="1"/>
      <dgm:spPr>
        <a:solidFill>
          <a:schemeClr val="accent2">
            <a:lumMod val="20000"/>
            <a:lumOff val="80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B5DD5-1EAE-4E45-B9D3-74215C5711B1}" type="parTrans" cxnId="{D51E7425-A7F8-4A79-82AC-8F85BE5A7EAD}">
      <dgm:prSet/>
      <dgm:spPr/>
      <dgm:t>
        <a:bodyPr/>
        <a:lstStyle/>
        <a:p>
          <a:endParaRPr lang="ru-R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CB8E8-FA34-415A-91D5-BA1610D147A4}" type="sibTrans" cxnId="{D51E7425-A7F8-4A79-82AC-8F85BE5A7EAD}">
      <dgm:prSet custT="1"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FB5B5-1460-4EF9-92D2-B08E84791304}">
      <dgm:prSet phldrT="[Текст]" custT="1"/>
      <dgm:spPr>
        <a:solidFill>
          <a:schemeClr val="accent2">
            <a:lumMod val="20000"/>
            <a:lumOff val="80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Кодирующее устройство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9ABFF-34B7-4DDC-AF8E-CECB2CD713F9}" type="parTrans" cxnId="{EA0EDA92-C22F-47FA-A42C-789DF91923B6}">
      <dgm:prSet/>
      <dgm:spPr/>
      <dgm:t>
        <a:bodyPr/>
        <a:lstStyle/>
        <a:p>
          <a:endParaRPr lang="ru-R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DFE84-35EE-4A2E-B99E-6211F7EC421D}" type="sibTrans" cxnId="{EA0EDA92-C22F-47FA-A42C-789DF91923B6}">
      <dgm:prSet custT="1"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C8FA5-4BD7-42E6-9D91-C5427884FC81}">
      <dgm:prSet phldrT="[Текст]" custT="1"/>
      <dgm:spPr>
        <a:solidFill>
          <a:schemeClr val="accent2">
            <a:lumMod val="20000"/>
            <a:lumOff val="80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Передача информации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25010-0CD1-48D3-A91D-AA02CF07056C}" type="parTrans" cxnId="{D743D948-66D5-4593-877E-B238111F5A99}">
      <dgm:prSet/>
      <dgm:spPr/>
      <dgm:t>
        <a:bodyPr/>
        <a:lstStyle/>
        <a:p>
          <a:endParaRPr lang="ru-R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F5DF7-8462-484C-870A-095489AEFC63}" type="sibTrans" cxnId="{D743D948-66D5-4593-877E-B238111F5A99}">
      <dgm:prSet custT="1"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F1E9E-D938-4FD7-93C4-22FE5ECFC77A}">
      <dgm:prSet custT="1"/>
      <dgm:spPr>
        <a:solidFill>
          <a:schemeClr val="accent2">
            <a:lumMod val="20000"/>
            <a:lumOff val="80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Декодирую-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щее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устройство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6BF71-4554-4F25-9A28-43FD500497F9}" type="parTrans" cxnId="{223D90F5-A789-4C02-9538-2CE63B62A626}">
      <dgm:prSet/>
      <dgm:spPr/>
      <dgm:t>
        <a:bodyPr/>
        <a:lstStyle/>
        <a:p>
          <a:endParaRPr lang="ru-R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267E08-2D7E-430A-90FB-3B082F8D66E9}" type="sibTrans" cxnId="{223D90F5-A789-4C02-9538-2CE63B62A626}">
      <dgm:prSet custT="1"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10CBA-4A09-4332-9072-446624C67D7E}">
      <dgm:prSet custT="1"/>
      <dgm:spPr>
        <a:solidFill>
          <a:schemeClr val="accent2">
            <a:lumMod val="20000"/>
            <a:lumOff val="80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Получатель информации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BA3FA-F850-41D1-9842-2D8253D85CD0}" type="parTrans" cxnId="{A130FD80-986F-4BD6-AF72-1A67DFA69298}">
      <dgm:prSet/>
      <dgm:spPr/>
      <dgm:t>
        <a:bodyPr/>
        <a:lstStyle/>
        <a:p>
          <a:endParaRPr lang="ru-R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E3106-19E9-4E81-BD71-C82B344E53A9}" type="sibTrans" cxnId="{A130FD80-986F-4BD6-AF72-1A67DFA69298}">
      <dgm:prSet/>
      <dgm:spPr/>
      <dgm:t>
        <a:bodyPr/>
        <a:lstStyle/>
        <a:p>
          <a:endParaRPr lang="ru-R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810AF-B2D6-402D-AA30-C6BF442B84A1}" type="pres">
      <dgm:prSet presAssocID="{45D6E0B2-3691-40A8-B869-07D00F808B21}" presName="Name0" presStyleCnt="0">
        <dgm:presLayoutVars>
          <dgm:dir/>
          <dgm:resizeHandles val="exact"/>
        </dgm:presLayoutVars>
      </dgm:prSet>
      <dgm:spPr/>
    </dgm:pt>
    <dgm:pt modelId="{E44C6753-4CBC-4876-B89A-05430E820DF7}" type="pres">
      <dgm:prSet presAssocID="{6E3866D2-C379-4805-9811-C1802D5B33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572A6-F292-409E-807C-805B0EEDF61E}" type="pres">
      <dgm:prSet presAssocID="{0C7CB8E8-FA34-415A-91D5-BA1610D147A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BECE415-311D-4F01-8DF6-0DDE2A467EC8}" type="pres">
      <dgm:prSet presAssocID="{0C7CB8E8-FA34-415A-91D5-BA1610D147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D9C5271-3462-4D0E-927D-53E2C24D98F1}" type="pres">
      <dgm:prSet presAssocID="{B7BFB5B5-1460-4EF9-92D2-B08E847913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50806-996F-4277-B72F-C6A55245B245}" type="pres">
      <dgm:prSet presAssocID="{604DFE84-35EE-4A2E-B99E-6211F7EC421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8D36080-3EE1-403A-ADC0-663F8418850C}" type="pres">
      <dgm:prSet presAssocID="{604DFE84-35EE-4A2E-B99E-6211F7EC421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8E76180-062B-4680-A6F2-578B6BF6344E}" type="pres">
      <dgm:prSet presAssocID="{24FC8FA5-4BD7-42E6-9D91-C5427884FC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D61FF-43C2-4F4E-A95C-8BD4A254AAAC}" type="pres">
      <dgm:prSet presAssocID="{6E0F5DF7-8462-484C-870A-095489AEFC6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3184598-AD72-4738-AE43-883C20225D74}" type="pres">
      <dgm:prSet presAssocID="{6E0F5DF7-8462-484C-870A-095489AEFC6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F6E7671-E6A7-4D23-81CD-FD653616A9AE}" type="pres">
      <dgm:prSet presAssocID="{BA8F1E9E-D938-4FD7-93C4-22FE5ECFC7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EB687-2B19-464B-896D-50D02583CEE5}" type="pres">
      <dgm:prSet presAssocID="{AD267E08-2D7E-430A-90FB-3B082F8D66E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BC91857-1568-4BB3-86DD-0C2858ECB2FD}" type="pres">
      <dgm:prSet presAssocID="{AD267E08-2D7E-430A-90FB-3B082F8D66E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58E0A92-7886-4698-B077-A00778467922}" type="pres">
      <dgm:prSet presAssocID="{69410CBA-4A09-4332-9072-446624C67D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FDE14-CB46-4345-8C22-4A108C0A6ECA}" type="presOf" srcId="{6E0F5DF7-8462-484C-870A-095489AEFC63}" destId="{867D61FF-43C2-4F4E-A95C-8BD4A254AAAC}" srcOrd="0" destOrd="0" presId="urn:microsoft.com/office/officeart/2005/8/layout/process1"/>
    <dgm:cxn modelId="{EA0EDA92-C22F-47FA-A42C-789DF91923B6}" srcId="{45D6E0B2-3691-40A8-B869-07D00F808B21}" destId="{B7BFB5B5-1460-4EF9-92D2-B08E84791304}" srcOrd="1" destOrd="0" parTransId="{C799ABFF-34B7-4DDC-AF8E-CECB2CD713F9}" sibTransId="{604DFE84-35EE-4A2E-B99E-6211F7EC421D}"/>
    <dgm:cxn modelId="{DA08EB7A-AFC6-40C9-851C-A6C92CE7DA79}" type="presOf" srcId="{AD267E08-2D7E-430A-90FB-3B082F8D66E9}" destId="{BBC91857-1568-4BB3-86DD-0C2858ECB2FD}" srcOrd="1" destOrd="0" presId="urn:microsoft.com/office/officeart/2005/8/layout/process1"/>
    <dgm:cxn modelId="{D768D611-EE3C-431E-8ACB-F2B60102C0D4}" type="presOf" srcId="{604DFE84-35EE-4A2E-B99E-6211F7EC421D}" destId="{46A50806-996F-4277-B72F-C6A55245B245}" srcOrd="0" destOrd="0" presId="urn:microsoft.com/office/officeart/2005/8/layout/process1"/>
    <dgm:cxn modelId="{7382E937-0923-43FB-A774-F4C3620B2F28}" type="presOf" srcId="{BA8F1E9E-D938-4FD7-93C4-22FE5ECFC77A}" destId="{CF6E7671-E6A7-4D23-81CD-FD653616A9AE}" srcOrd="0" destOrd="0" presId="urn:microsoft.com/office/officeart/2005/8/layout/process1"/>
    <dgm:cxn modelId="{8E77429A-F13F-4380-A5E2-89B005629ADA}" type="presOf" srcId="{24FC8FA5-4BD7-42E6-9D91-C5427884FC81}" destId="{58E76180-062B-4680-A6F2-578B6BF6344E}" srcOrd="0" destOrd="0" presId="urn:microsoft.com/office/officeart/2005/8/layout/process1"/>
    <dgm:cxn modelId="{06B48853-CEAB-41C3-AB07-3596C390BD9B}" type="presOf" srcId="{B7BFB5B5-1460-4EF9-92D2-B08E84791304}" destId="{9D9C5271-3462-4D0E-927D-53E2C24D98F1}" srcOrd="0" destOrd="0" presId="urn:microsoft.com/office/officeart/2005/8/layout/process1"/>
    <dgm:cxn modelId="{1A7FA6D7-7AF2-40DF-87AB-5C6E9007E45F}" type="presOf" srcId="{6E0F5DF7-8462-484C-870A-095489AEFC63}" destId="{63184598-AD72-4738-AE43-883C20225D74}" srcOrd="1" destOrd="0" presId="urn:microsoft.com/office/officeart/2005/8/layout/process1"/>
    <dgm:cxn modelId="{EDAF11D2-B1EE-44F8-AB5D-4CA088BDCD05}" type="presOf" srcId="{69410CBA-4A09-4332-9072-446624C67D7E}" destId="{458E0A92-7886-4698-B077-A00778467922}" srcOrd="0" destOrd="0" presId="urn:microsoft.com/office/officeart/2005/8/layout/process1"/>
    <dgm:cxn modelId="{223D90F5-A789-4C02-9538-2CE63B62A626}" srcId="{45D6E0B2-3691-40A8-B869-07D00F808B21}" destId="{BA8F1E9E-D938-4FD7-93C4-22FE5ECFC77A}" srcOrd="3" destOrd="0" parTransId="{D756BF71-4554-4F25-9A28-43FD500497F9}" sibTransId="{AD267E08-2D7E-430A-90FB-3B082F8D66E9}"/>
    <dgm:cxn modelId="{8ADCDC26-E4ED-4371-9C4B-015248FFD5F1}" type="presOf" srcId="{AD267E08-2D7E-430A-90FB-3B082F8D66E9}" destId="{1BAEB687-2B19-464B-896D-50D02583CEE5}" srcOrd="0" destOrd="0" presId="urn:microsoft.com/office/officeart/2005/8/layout/process1"/>
    <dgm:cxn modelId="{703B4990-3CD2-47A3-AB1F-515958E2C7D7}" type="presOf" srcId="{0C7CB8E8-FA34-415A-91D5-BA1610D147A4}" destId="{1BECE415-311D-4F01-8DF6-0DDE2A467EC8}" srcOrd="1" destOrd="0" presId="urn:microsoft.com/office/officeart/2005/8/layout/process1"/>
    <dgm:cxn modelId="{D51E7425-A7F8-4A79-82AC-8F85BE5A7EAD}" srcId="{45D6E0B2-3691-40A8-B869-07D00F808B21}" destId="{6E3866D2-C379-4805-9811-C1802D5B3304}" srcOrd="0" destOrd="0" parTransId="{BCBB5DD5-1EAE-4E45-B9D3-74215C5711B1}" sibTransId="{0C7CB8E8-FA34-415A-91D5-BA1610D147A4}"/>
    <dgm:cxn modelId="{C65555C6-B2A4-40D6-9FEF-2198C3622052}" type="presOf" srcId="{45D6E0B2-3691-40A8-B869-07D00F808B21}" destId="{CFB810AF-B2D6-402D-AA30-C6BF442B84A1}" srcOrd="0" destOrd="0" presId="urn:microsoft.com/office/officeart/2005/8/layout/process1"/>
    <dgm:cxn modelId="{A130FD80-986F-4BD6-AF72-1A67DFA69298}" srcId="{45D6E0B2-3691-40A8-B869-07D00F808B21}" destId="{69410CBA-4A09-4332-9072-446624C67D7E}" srcOrd="4" destOrd="0" parTransId="{17EBA3FA-F850-41D1-9842-2D8253D85CD0}" sibTransId="{4D7E3106-19E9-4E81-BD71-C82B344E53A9}"/>
    <dgm:cxn modelId="{355264F2-85F4-4269-8890-D0C27D822833}" type="presOf" srcId="{604DFE84-35EE-4A2E-B99E-6211F7EC421D}" destId="{D8D36080-3EE1-403A-ADC0-663F8418850C}" srcOrd="1" destOrd="0" presId="urn:microsoft.com/office/officeart/2005/8/layout/process1"/>
    <dgm:cxn modelId="{8B073008-98D3-4F6A-A46C-58FC0560B4CA}" type="presOf" srcId="{6E3866D2-C379-4805-9811-C1802D5B3304}" destId="{E44C6753-4CBC-4876-B89A-05430E820DF7}" srcOrd="0" destOrd="0" presId="urn:microsoft.com/office/officeart/2005/8/layout/process1"/>
    <dgm:cxn modelId="{D743D948-66D5-4593-877E-B238111F5A99}" srcId="{45D6E0B2-3691-40A8-B869-07D00F808B21}" destId="{24FC8FA5-4BD7-42E6-9D91-C5427884FC81}" srcOrd="2" destOrd="0" parTransId="{67E25010-0CD1-48D3-A91D-AA02CF07056C}" sibTransId="{6E0F5DF7-8462-484C-870A-095489AEFC63}"/>
    <dgm:cxn modelId="{D08CEE47-BC6A-4BBB-ABC1-583F4D93D15C}" type="presOf" srcId="{0C7CB8E8-FA34-415A-91D5-BA1610D147A4}" destId="{3DB572A6-F292-409E-807C-805B0EEDF61E}" srcOrd="0" destOrd="0" presId="urn:microsoft.com/office/officeart/2005/8/layout/process1"/>
    <dgm:cxn modelId="{6EE9B04B-AF53-4F29-AF3D-EA9E8BC78506}" type="presParOf" srcId="{CFB810AF-B2D6-402D-AA30-C6BF442B84A1}" destId="{E44C6753-4CBC-4876-B89A-05430E820DF7}" srcOrd="0" destOrd="0" presId="urn:microsoft.com/office/officeart/2005/8/layout/process1"/>
    <dgm:cxn modelId="{FAF59CF5-12FC-421B-B15E-3C9DA434D33B}" type="presParOf" srcId="{CFB810AF-B2D6-402D-AA30-C6BF442B84A1}" destId="{3DB572A6-F292-409E-807C-805B0EEDF61E}" srcOrd="1" destOrd="0" presId="urn:microsoft.com/office/officeart/2005/8/layout/process1"/>
    <dgm:cxn modelId="{B4B13A55-05CF-4A15-AF32-8FD3413A16BF}" type="presParOf" srcId="{3DB572A6-F292-409E-807C-805B0EEDF61E}" destId="{1BECE415-311D-4F01-8DF6-0DDE2A467EC8}" srcOrd="0" destOrd="0" presId="urn:microsoft.com/office/officeart/2005/8/layout/process1"/>
    <dgm:cxn modelId="{8708E6D6-397E-4DEA-A086-8ED8C5DF77D1}" type="presParOf" srcId="{CFB810AF-B2D6-402D-AA30-C6BF442B84A1}" destId="{9D9C5271-3462-4D0E-927D-53E2C24D98F1}" srcOrd="2" destOrd="0" presId="urn:microsoft.com/office/officeart/2005/8/layout/process1"/>
    <dgm:cxn modelId="{C2EBBEEF-6410-49E4-97F7-6549F58A357B}" type="presParOf" srcId="{CFB810AF-B2D6-402D-AA30-C6BF442B84A1}" destId="{46A50806-996F-4277-B72F-C6A55245B245}" srcOrd="3" destOrd="0" presId="urn:microsoft.com/office/officeart/2005/8/layout/process1"/>
    <dgm:cxn modelId="{9DC7951C-7DF7-4E4E-AE1B-1F203317F2F9}" type="presParOf" srcId="{46A50806-996F-4277-B72F-C6A55245B245}" destId="{D8D36080-3EE1-403A-ADC0-663F8418850C}" srcOrd="0" destOrd="0" presId="urn:microsoft.com/office/officeart/2005/8/layout/process1"/>
    <dgm:cxn modelId="{663990DA-2461-4884-B4E2-331BA87A1C37}" type="presParOf" srcId="{CFB810AF-B2D6-402D-AA30-C6BF442B84A1}" destId="{58E76180-062B-4680-A6F2-578B6BF6344E}" srcOrd="4" destOrd="0" presId="urn:microsoft.com/office/officeart/2005/8/layout/process1"/>
    <dgm:cxn modelId="{BDB82BF5-98CD-48E2-BA20-0E5FAD55DCE2}" type="presParOf" srcId="{CFB810AF-B2D6-402D-AA30-C6BF442B84A1}" destId="{867D61FF-43C2-4F4E-A95C-8BD4A254AAAC}" srcOrd="5" destOrd="0" presId="urn:microsoft.com/office/officeart/2005/8/layout/process1"/>
    <dgm:cxn modelId="{163F7886-8236-4C32-8B4C-4DCF6B13932C}" type="presParOf" srcId="{867D61FF-43C2-4F4E-A95C-8BD4A254AAAC}" destId="{63184598-AD72-4738-AE43-883C20225D74}" srcOrd="0" destOrd="0" presId="urn:microsoft.com/office/officeart/2005/8/layout/process1"/>
    <dgm:cxn modelId="{524DBCB1-199E-4371-915B-D32AD7B109B1}" type="presParOf" srcId="{CFB810AF-B2D6-402D-AA30-C6BF442B84A1}" destId="{CF6E7671-E6A7-4D23-81CD-FD653616A9AE}" srcOrd="6" destOrd="0" presId="urn:microsoft.com/office/officeart/2005/8/layout/process1"/>
    <dgm:cxn modelId="{F8F72F93-A40E-4F47-9A38-99D87DA7CF24}" type="presParOf" srcId="{CFB810AF-B2D6-402D-AA30-C6BF442B84A1}" destId="{1BAEB687-2B19-464B-896D-50D02583CEE5}" srcOrd="7" destOrd="0" presId="urn:microsoft.com/office/officeart/2005/8/layout/process1"/>
    <dgm:cxn modelId="{B54F3310-F937-4575-A25B-57DC70D14DA4}" type="presParOf" srcId="{1BAEB687-2B19-464B-896D-50D02583CEE5}" destId="{BBC91857-1568-4BB3-86DD-0C2858ECB2FD}" srcOrd="0" destOrd="0" presId="urn:microsoft.com/office/officeart/2005/8/layout/process1"/>
    <dgm:cxn modelId="{DBD5922F-05F1-4762-8493-CC61AAEA21F4}" type="presParOf" srcId="{CFB810AF-B2D6-402D-AA30-C6BF442B84A1}" destId="{458E0A92-7886-4698-B077-A0077846792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C6753-4CBC-4876-B89A-05430E820DF7}">
      <dsp:nvSpPr>
        <dsp:cNvPr id="0" name=""/>
        <dsp:cNvSpPr/>
      </dsp:nvSpPr>
      <dsp:spPr>
        <a:xfrm>
          <a:off x="5102" y="434335"/>
          <a:ext cx="1581906" cy="94914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01" y="462134"/>
        <a:ext cx="1526308" cy="893546"/>
      </dsp:txXfrm>
    </dsp:sp>
    <dsp:sp modelId="{3DB572A6-F292-409E-807C-805B0EEDF61E}">
      <dsp:nvSpPr>
        <dsp:cNvPr id="0" name=""/>
        <dsp:cNvSpPr/>
      </dsp:nvSpPr>
      <dsp:spPr>
        <a:xfrm>
          <a:off x="1745200" y="712751"/>
          <a:ext cx="335364" cy="3923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5200" y="791213"/>
        <a:ext cx="234755" cy="235388"/>
      </dsp:txXfrm>
    </dsp:sp>
    <dsp:sp modelId="{9D9C5271-3462-4D0E-927D-53E2C24D98F1}">
      <dsp:nvSpPr>
        <dsp:cNvPr id="0" name=""/>
        <dsp:cNvSpPr/>
      </dsp:nvSpPr>
      <dsp:spPr>
        <a:xfrm>
          <a:off x="2219772" y="434335"/>
          <a:ext cx="1581906" cy="94914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Кодирующее устройство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7571" y="462134"/>
        <a:ext cx="1526308" cy="893546"/>
      </dsp:txXfrm>
    </dsp:sp>
    <dsp:sp modelId="{46A50806-996F-4277-B72F-C6A55245B245}">
      <dsp:nvSpPr>
        <dsp:cNvPr id="0" name=""/>
        <dsp:cNvSpPr/>
      </dsp:nvSpPr>
      <dsp:spPr>
        <a:xfrm>
          <a:off x="3959870" y="712751"/>
          <a:ext cx="335364" cy="3923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9870" y="791213"/>
        <a:ext cx="234755" cy="235388"/>
      </dsp:txXfrm>
    </dsp:sp>
    <dsp:sp modelId="{58E76180-062B-4680-A6F2-578B6BF6344E}">
      <dsp:nvSpPr>
        <dsp:cNvPr id="0" name=""/>
        <dsp:cNvSpPr/>
      </dsp:nvSpPr>
      <dsp:spPr>
        <a:xfrm>
          <a:off x="4434442" y="434335"/>
          <a:ext cx="1581906" cy="94914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Передача информации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2241" y="462134"/>
        <a:ext cx="1526308" cy="893546"/>
      </dsp:txXfrm>
    </dsp:sp>
    <dsp:sp modelId="{867D61FF-43C2-4F4E-A95C-8BD4A254AAAC}">
      <dsp:nvSpPr>
        <dsp:cNvPr id="0" name=""/>
        <dsp:cNvSpPr/>
      </dsp:nvSpPr>
      <dsp:spPr>
        <a:xfrm>
          <a:off x="6174539" y="712751"/>
          <a:ext cx="335364" cy="3923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4539" y="791213"/>
        <a:ext cx="234755" cy="235388"/>
      </dsp:txXfrm>
    </dsp:sp>
    <dsp:sp modelId="{CF6E7671-E6A7-4D23-81CD-FD653616A9AE}">
      <dsp:nvSpPr>
        <dsp:cNvPr id="0" name=""/>
        <dsp:cNvSpPr/>
      </dsp:nvSpPr>
      <dsp:spPr>
        <a:xfrm>
          <a:off x="6649111" y="434335"/>
          <a:ext cx="1581906" cy="94914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Декодирую-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щее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устройство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6910" y="462134"/>
        <a:ext cx="1526308" cy="893546"/>
      </dsp:txXfrm>
    </dsp:sp>
    <dsp:sp modelId="{1BAEB687-2B19-464B-896D-50D02583CEE5}">
      <dsp:nvSpPr>
        <dsp:cNvPr id="0" name=""/>
        <dsp:cNvSpPr/>
      </dsp:nvSpPr>
      <dsp:spPr>
        <a:xfrm>
          <a:off x="8389209" y="712751"/>
          <a:ext cx="335364" cy="3923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9209" y="791213"/>
        <a:ext cx="234755" cy="235388"/>
      </dsp:txXfrm>
    </dsp:sp>
    <dsp:sp modelId="{458E0A92-7886-4698-B077-A00778467922}">
      <dsp:nvSpPr>
        <dsp:cNvPr id="0" name=""/>
        <dsp:cNvSpPr/>
      </dsp:nvSpPr>
      <dsp:spPr>
        <a:xfrm>
          <a:off x="8863781" y="434335"/>
          <a:ext cx="1581906" cy="94914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Получатель информации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1580" y="462134"/>
        <a:ext cx="1526308" cy="89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7EC-8CEB-4361-AEEB-DDA8E1F49D8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E743-6B93-40C5-8C47-3E8469E2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7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7EC-8CEB-4361-AEEB-DDA8E1F49D8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E743-6B93-40C5-8C47-3E8469E2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1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7EC-8CEB-4361-AEEB-DDA8E1F49D8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E743-6B93-40C5-8C47-3E8469E2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2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7EC-8CEB-4361-AEEB-DDA8E1F49D8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E743-6B93-40C5-8C47-3E8469E2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5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7EC-8CEB-4361-AEEB-DDA8E1F49D8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E743-6B93-40C5-8C47-3E8469E2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4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7EC-8CEB-4361-AEEB-DDA8E1F49D8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E743-6B93-40C5-8C47-3E8469E2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4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7EC-8CEB-4361-AEEB-DDA8E1F49D8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E743-6B93-40C5-8C47-3E8469E2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0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7EC-8CEB-4361-AEEB-DDA8E1F49D8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E743-6B93-40C5-8C47-3E8469E2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0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7EC-8CEB-4361-AEEB-DDA8E1F49D8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E743-6B93-40C5-8C47-3E8469E2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4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7EC-8CEB-4361-AEEB-DDA8E1F49D8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E743-6B93-40C5-8C47-3E8469E2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4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17EC-8CEB-4361-AEEB-DDA8E1F49D8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E743-6B93-40C5-8C47-3E8469E2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3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17EC-8CEB-4361-AEEB-DDA8E1F49D8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6E743-6B93-40C5-8C47-3E8469E2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0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2620" y="1177587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Кодирование и декодирование информации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ytimg.com/vi/czSes7ooNT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47" y="2647612"/>
            <a:ext cx="6527346" cy="36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14391" y="1093091"/>
            <a:ext cx="103421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физические формулы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Формальные языки 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ds05.infourok.ru/uploads/ex/0bbe/000157c5-59e8d0e8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/>
          <a:stretch/>
        </p:blipFill>
        <p:spPr bwMode="auto">
          <a:xfrm>
            <a:off x="2888428" y="1616311"/>
            <a:ext cx="7394106" cy="478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14391" y="1093091"/>
            <a:ext cx="103421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– химические формулы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Формальные языки 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catherineasquithgallery.com/uploads/posts/2021-02/1612650753_65-p-zelenii-fon-dlya-prezentatsii-po-khimii-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01" y="1672662"/>
            <a:ext cx="6220542" cy="46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14391" y="1093091"/>
            <a:ext cx="103421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– языки программирования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Формальные языки 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910" y="1616311"/>
            <a:ext cx="4489412" cy="44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14391" y="1093091"/>
            <a:ext cx="103421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– нотная грамота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Формальные языки 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692" y="1672662"/>
            <a:ext cx="5730132" cy="45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14391" y="1093091"/>
            <a:ext cx="103421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 – дорожные знаки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Формальные языки 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835" y="1751459"/>
            <a:ext cx="6507292" cy="487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6501" y="450275"/>
            <a:ext cx="10095438" cy="720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Льюис Кэрролл - автор сказок про Алису послал своей знакомой, совсем маленькой девочке такое письмо.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46" y="1242394"/>
            <a:ext cx="4232648" cy="5077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2642"/>
            <a:ext cx="12969480" cy="69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Азбука Морзе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936" t="8677" r="14127" b="31005"/>
          <a:stretch/>
        </p:blipFill>
        <p:spPr>
          <a:xfrm>
            <a:off x="2306986" y="1093091"/>
            <a:ext cx="8534467" cy="49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Азбука Морзе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55" y="1307461"/>
            <a:ext cx="8518929" cy="479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Флажковая азбука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56" t="20343" r="10969" b="15174"/>
          <a:stretch/>
        </p:blipFill>
        <p:spPr>
          <a:xfrm>
            <a:off x="2655363" y="1267247"/>
            <a:ext cx="783771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Кодировани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информации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78856" y="1093091"/>
            <a:ext cx="10056647" cy="3428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algn="l">
              <a:lnSpc>
                <a:spcPct val="115000"/>
              </a:lnSpc>
              <a:tabLst>
                <a:tab pos="274638" algn="l"/>
              </a:tabLst>
            </a:pPr>
            <a:r>
              <a:rPr lang="ru-RU" sz="3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Кодирование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преобразование информации из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формы в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другую.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l">
              <a:lnSpc>
                <a:spcPct val="115000"/>
              </a:lnSpc>
            </a:pP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9606" y="289877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78856" y="1093091"/>
            <a:ext cx="10056647" cy="3428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algn="l">
              <a:lnSpc>
                <a:spcPct val="115000"/>
              </a:lnSpc>
              <a:tabLst>
                <a:tab pos="274638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кодирования информации из одной формы в другую необходим для наиболее удобного её хранения, передачи или обработки.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Схема передачи информации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16127459"/>
              </p:ext>
            </p:extLst>
          </p:nvPr>
        </p:nvGraphicFramePr>
        <p:xfrm>
          <a:off x="1223049" y="2807305"/>
          <a:ext cx="10450791" cy="181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0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Способы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к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одировани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информации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82056" y="1582057"/>
            <a:ext cx="2888343" cy="7832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рафический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82054" y="2965909"/>
            <a:ext cx="2888343" cy="7832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82055" y="4440869"/>
            <a:ext cx="2888343" cy="7832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Символьный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79" y="1170275"/>
            <a:ext cx="5989429" cy="449117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4653277" y="1093091"/>
            <a:ext cx="7154922" cy="4780689"/>
            <a:chOff x="2591348" y="1258539"/>
            <a:chExt cx="8863531" cy="4876203"/>
          </a:xfrm>
          <a:solidFill>
            <a:schemeClr val="bg1"/>
          </a:solidFill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3346" y="1850125"/>
              <a:ext cx="3928137" cy="4284617"/>
            </a:xfrm>
            <a:prstGeom prst="rect">
              <a:avLst/>
            </a:prstGeom>
            <a:grpFill/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6612" y="1760138"/>
              <a:ext cx="5383635" cy="4035029"/>
            </a:xfrm>
            <a:prstGeom prst="rect">
              <a:avLst/>
            </a:prstGeom>
            <a:grpFill/>
          </p:spPr>
        </p:pic>
        <p:sp>
          <p:nvSpPr>
            <p:cNvPr id="17" name="TextBox 16"/>
            <p:cNvSpPr txBox="1"/>
            <p:nvPr/>
          </p:nvSpPr>
          <p:spPr>
            <a:xfrm>
              <a:off x="2591348" y="1258539"/>
              <a:ext cx="484199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Римские цифры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12881" y="1258539"/>
              <a:ext cx="484199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Арабские цифры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653279" y="1093091"/>
            <a:ext cx="7154919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36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пять (русский)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•−−• •−•− − −••− (Азбука Морзе)</a:t>
            </a:r>
          </a:p>
          <a:p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Способы кодировани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я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1477" y="1093091"/>
            <a:ext cx="10145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способа кодирования зависит от цели кодирования: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1477" y="1939390"/>
            <a:ext cx="9977821" cy="7832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Засекречивание информации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1477" y="3251552"/>
            <a:ext cx="9977821" cy="7832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способ записи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1477" y="4563714"/>
            <a:ext cx="9977821" cy="7832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 техническим каналам связи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9587" y="1052130"/>
            <a:ext cx="1042926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 некоторых случаях возникает потребность засекречивания документа или текста. В этом случае используется шифрование текста.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способ преобразования открытой информации в закрытую и обратно. Применяется для хранения важной информации в ненадёжных источниках или передачи её по незащищённым каналам связи.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3111" y="1213669"/>
            <a:ext cx="10313852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Телеграфный код: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Морзе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Бодо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6057" y="1016127"/>
            <a:ext cx="1042926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случаях возникает потребность очень быстро записывать информацию, тогда на помощь приходит стенография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Стенография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письма посредством особых знаков и целого ряда сокращений, дающий возможность быстро записывать устную речь. Скорость стенографического письма превосходит скорость обычного в 4—7 раз.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14391" y="1093091"/>
            <a:ext cx="1034218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кодирует информацию с помощью языка.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знаковая система для представления информации.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ученики записывают диктант на русском языке, то они кодируют устную речь с помощью графических элементов (букв). Записанный текст является кодом, заключающим в себе содержание речи.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ученик читает текст вслух, он совершает обратный по отношению к письму процесс, при котором письменный текст преобразуется в устную речь. Чтение вслух можно назвать декодированием письменного текста.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Способы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к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одировани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3023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63040" y="513520"/>
            <a:ext cx="10287000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Схема передачи информации через письменность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76" y="1735942"/>
            <a:ext cx="11063287" cy="29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14391" y="1093091"/>
            <a:ext cx="1034218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человеческого общества связано с развитием речи, с появлением и распространением языков. Человек кодирует информацию с помощью языка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языки сформировались в результате развития человеческого общества в течение столетий и неотделимы от истории каждого народа и его культуры, используются как для устного общения людей (речь), так и для письменного (письменность).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искусственные, они созданы людьми для передачи, хранения и обработки информации в специальных областях знаний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Способы кодировани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я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6831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378372"/>
            <a:ext cx="10815145" cy="6074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14391" y="1093091"/>
            <a:ext cx="103421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математические формулы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5859" y="513520"/>
            <a:ext cx="8216722" cy="44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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Формальные языки 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get-zen_doc/3023531/pub_5fdb78257200780de1c1fa7a_5fdb792044e8ce621c912ac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23" y="1751459"/>
            <a:ext cx="7079719" cy="44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374</Words>
  <Application>Microsoft Office PowerPoint</Application>
  <PresentationFormat>Произвольный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Кодирование и декодирование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 декодирование информации</dc:title>
  <dc:creator>Элемент</dc:creator>
  <cp:lastModifiedBy>Наталья Владимировна Николаева</cp:lastModifiedBy>
  <cp:revision>25</cp:revision>
  <dcterms:created xsi:type="dcterms:W3CDTF">2021-09-16T11:48:04Z</dcterms:created>
  <dcterms:modified xsi:type="dcterms:W3CDTF">2021-09-27T00:59:27Z</dcterms:modified>
</cp:coreProperties>
</file>