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58" r:id="rId9"/>
    <p:sldId id="259" r:id="rId10"/>
    <p:sldId id="260" r:id="rId11"/>
    <p:sldId id="261" r:id="rId12"/>
    <p:sldId id="262" r:id="rId13"/>
    <p:sldId id="264" r:id="rId14"/>
    <p:sldId id="26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-138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80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22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7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53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343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97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49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5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17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23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4D9F-8F62-4F61-925E-E6DAC2509A8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78E43-66AD-4162-83FE-D8B028BC3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1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b="1" i="1" dirty="0" smtClean="0"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и моделирование</a:t>
            </a:r>
            <a:endParaRPr lang="ru-RU" sz="7200" b="1" i="1" dirty="0">
              <a:uFill>
                <a:solidFill>
                  <a:srgbClr val="FF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41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0347"/>
            <a:ext cx="10515600" cy="549274"/>
          </a:xfr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 </a:t>
            </a:r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моделирования</a:t>
            </a:r>
            <a:endParaRPr lang="ru-RU" sz="3600" b="1" i="1" dirty="0">
              <a:uFill>
                <a:solidFill>
                  <a:srgbClr val="7030A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176944"/>
            <a:ext cx="10515600" cy="495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 невозможно исследовать, он больше не существует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975360" y="5960304"/>
            <a:ext cx="10515600" cy="495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Трёхмерная модель. Реконструкция.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Кносский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дворец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n_10-11_9_1_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1846" y="1840258"/>
            <a:ext cx="5812113" cy="387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0347"/>
            <a:ext cx="10515600" cy="549274"/>
          </a:xfr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 </a:t>
            </a:r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моделирования</a:t>
            </a:r>
            <a:endParaRPr lang="ru-RU" sz="3600" b="1" i="1" dirty="0">
              <a:uFill>
                <a:solidFill>
                  <a:srgbClr val="7030A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176944"/>
            <a:ext cx="10515600" cy="495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оригинала слишком дорого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868680" y="5630405"/>
            <a:ext cx="10515600" cy="495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Авианосец «Шторм»: проект корабля суперкласса обойдётся в З50—360 миллиардов рублей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20" y="1665023"/>
            <a:ext cx="5836920" cy="38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5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0347"/>
            <a:ext cx="10515600" cy="549274"/>
          </a:xfr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 Информационные модели</a:t>
            </a:r>
            <a:endParaRPr lang="ru-RU" sz="3600" b="1" i="1" dirty="0">
              <a:uFill>
                <a:solidFill>
                  <a:srgbClr val="7030A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49929"/>
            <a:ext cx="10515600" cy="4959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курсе информатики нас интересуют информационные модели.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451860" y="1923388"/>
            <a:ext cx="5288280" cy="495991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модели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043940" y="3156196"/>
            <a:ext cx="4457700" cy="2894084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Знаковые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выражена средствами формального языка (например, рисунки, тексты, схемы и т. д.)</a:t>
            </a: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766560" y="3156196"/>
            <a:ext cx="4465320" cy="2894084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Вербальные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есть устные. Человек использует для передачи своих мыслей другим устную речь (например, описание объекта).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718560" y="2419379"/>
            <a:ext cx="1051560" cy="73681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635240" y="2419379"/>
            <a:ext cx="1104900" cy="73681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4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49929"/>
            <a:ext cx="10515600" cy="4959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модели по форме представления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модели (устные и письменные описания)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модели (рисунки)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модели (математические формулы)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модели (графические формы и объёмные конструкции)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Структурные модели (схемы, графики, таблицы)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Алгоритмические модели (процесс в виде программы, записанной на специальном языке)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460347"/>
            <a:ext cx="10515600" cy="549274"/>
          </a:xfr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 Информационные модели</a:t>
            </a:r>
            <a:endParaRPr lang="ru-RU" sz="3600" b="1" i="1" dirty="0">
              <a:uFill>
                <a:solidFill>
                  <a:srgbClr val="7030A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8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0346"/>
            <a:ext cx="10515600" cy="1094133"/>
          </a:xfr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Информационные модели по способу реализации</a:t>
            </a:r>
            <a:endParaRPr lang="ru-RU" sz="3600" b="1" i="1" dirty="0">
              <a:uFill>
                <a:solidFill>
                  <a:srgbClr val="7030A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451860" y="1923388"/>
            <a:ext cx="5288280" cy="495991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модели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043940" y="3156196"/>
            <a:ext cx="4457700" cy="2894084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создана средствами программной среды.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416040" y="3156196"/>
            <a:ext cx="4815840" cy="2894084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Некомпьютерные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используются традиционные инструменты: резец скульптора, токарный или фрезерный станок, пресс, пила и топор.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718560" y="2419379"/>
            <a:ext cx="1051560" cy="73681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635240" y="2419379"/>
            <a:ext cx="1104900" cy="73681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9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340" y="795251"/>
            <a:ext cx="10622280" cy="4950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—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новый объект, который отражает 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стороны изучаемого объекта или явления, существенные с точки зрения цели моделирования.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—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создание и исследование моделей с целью изучения оригиналов.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5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340" y="581891"/>
            <a:ext cx="10622280" cy="5757949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Любая модель должна соответствовать объекту-оригиналу или по внешнему виду или по структуре или по поведению (модель реагирует на внешние воздействия так же, как объект-оригинал) и т. д., но при этом модель всегда отличается от оригинала.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Любая модель создаётся в соответствии с заранее определённой целью.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является представлением или описанием некоторых свойств объекта. Эти свойства выбираются в зависимости от определённой цели моделирования. Такие свойства называются существенными для данной модели.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 тот же объект, одно и то же явление, рассматриваемые с различных точек зрения, могут быть представлены различными информационными моделями.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0347"/>
            <a:ext cx="10515600" cy="549274"/>
          </a:xfr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 </a:t>
            </a:r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модели планеты Земля</a:t>
            </a:r>
            <a:endParaRPr lang="ru-RU" sz="3600" b="1" i="1" dirty="0">
              <a:uFill>
                <a:solidFill>
                  <a:srgbClr val="7030A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proprikol.ru/wp-content/uploads/2020/05/kartinki-globusa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59" y="1402382"/>
            <a:ext cx="4773295" cy="47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7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0347"/>
            <a:ext cx="10515600" cy="549274"/>
          </a:xfr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 </a:t>
            </a:r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модели планеты Земля</a:t>
            </a:r>
            <a:endParaRPr lang="ru-RU" sz="3600" b="1" i="1" dirty="0">
              <a:uFill>
                <a:solidFill>
                  <a:srgbClr val="7030A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49" y="1149928"/>
            <a:ext cx="7618561" cy="494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0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0347"/>
            <a:ext cx="10515600" cy="549274"/>
          </a:xfr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 </a:t>
            </a:r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модели планеты Земля</a:t>
            </a:r>
            <a:endParaRPr lang="ru-RU" sz="3600" b="1" i="1" dirty="0">
              <a:uFill>
                <a:solidFill>
                  <a:srgbClr val="7030A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4480"/>
            <a:ext cx="10038047" cy="40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0347"/>
            <a:ext cx="10515600" cy="549274"/>
          </a:xfr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 </a:t>
            </a:r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модели планеты Земля</a:t>
            </a:r>
            <a:endParaRPr lang="ru-RU" sz="3600" b="1" i="1" dirty="0">
              <a:uFill>
                <a:solidFill>
                  <a:srgbClr val="7030A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900igr.net/up/datai/193264/0013-013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33" y="1362289"/>
            <a:ext cx="6388734" cy="48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0347"/>
            <a:ext cx="10515600" cy="549274"/>
          </a:xfr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 </a:t>
            </a:r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моделирования</a:t>
            </a:r>
            <a:endParaRPr lang="ru-RU" sz="3600" b="1" i="1" dirty="0">
              <a:uFill>
                <a:solidFill>
                  <a:srgbClr val="7030A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49929"/>
            <a:ext cx="10515600" cy="4959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Рассмотрим, в каких случаях человек использует моделирование.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68680" y="1774136"/>
            <a:ext cx="10515600" cy="495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 сложно исследовать из-за маленького размера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289" y="2022131"/>
            <a:ext cx="3761422" cy="3761422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975360" y="5960304"/>
            <a:ext cx="10515600" cy="495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атома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6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" y="320040"/>
            <a:ext cx="11216640" cy="6248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0347"/>
            <a:ext cx="10515600" cy="549274"/>
          </a:xfr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 </a:t>
            </a:r>
            <a:r>
              <a:rPr lang="ru-RU" sz="3600" b="1" i="1" dirty="0" smtClean="0">
                <a:uFill>
                  <a:solidFill>
                    <a:srgbClr val="7030A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моделирования</a:t>
            </a:r>
            <a:endParaRPr lang="ru-RU" sz="3600" b="1" i="1" dirty="0">
              <a:uFill>
                <a:solidFill>
                  <a:srgbClr val="7030A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1176944"/>
            <a:ext cx="10515600" cy="495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 сложно исследовать из-за большого размера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0" y="1672935"/>
            <a:ext cx="5059680" cy="4175224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975360" y="5960304"/>
            <a:ext cx="10515600" cy="495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374</Words>
  <Application>Microsoft Office PowerPoint</Application>
  <PresentationFormat>Произвольный</PresentationFormat>
  <Paragraphs>46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Модели и моделирование</vt:lpstr>
      <vt:lpstr>Презентация PowerPoint</vt:lpstr>
      <vt:lpstr>Презентация PowerPoint</vt:lpstr>
      <vt:lpstr>  Различные модели планеты Земля</vt:lpstr>
      <vt:lpstr>  Различные модели планеты Земля</vt:lpstr>
      <vt:lpstr>  Различные модели планеты Земля</vt:lpstr>
      <vt:lpstr>  Различные модели планеты Земля</vt:lpstr>
      <vt:lpstr>  Объекты моделирования</vt:lpstr>
      <vt:lpstr>  Объекты моделирования</vt:lpstr>
      <vt:lpstr>  Объекты моделирования</vt:lpstr>
      <vt:lpstr>  Объекты моделирования</vt:lpstr>
      <vt:lpstr>  Информационные модели</vt:lpstr>
      <vt:lpstr>  Информационные модели</vt:lpstr>
      <vt:lpstr> Информационные модели по способу реализации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 и моделирование</dc:title>
  <dc:creator>Элемент</dc:creator>
  <cp:lastModifiedBy>Наталья Владимировна Николаева</cp:lastModifiedBy>
  <cp:revision>8</cp:revision>
  <dcterms:created xsi:type="dcterms:W3CDTF">2021-10-17T06:21:02Z</dcterms:created>
  <dcterms:modified xsi:type="dcterms:W3CDTF">2021-10-20T00:12:20Z</dcterms:modified>
</cp:coreProperties>
</file>